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5" r:id="rId2"/>
    <p:sldMasterId id="2147483668" r:id="rId3"/>
    <p:sldMasterId id="2147483670" r:id="rId4"/>
  </p:sldMasterIdLst>
  <p:notesMasterIdLst>
    <p:notesMasterId r:id="rId7"/>
  </p:notesMasterIdLst>
  <p:handoutMasterIdLst>
    <p:handoutMasterId r:id="rId8"/>
  </p:handoutMasterIdLst>
  <p:sldIdLst>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5DB90-D348-4DF0-9281-9CA8CC58421B}" v="13" dt="2021-04-30T13:59:22.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varScale="1">
        <p:scale>
          <a:sx n="68" d="100"/>
          <a:sy n="68" d="100"/>
        </p:scale>
        <p:origin x="6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9604B5-3879-4C4A-A3A8-3FDEDF4BF75C}" type="datetimeFigureOut">
              <a:rPr lang="en-CA" smtClean="0"/>
              <a:t>2021-05-06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21BC93-D176-47A1-93B7-F88CE20752CD}" type="slidenum">
              <a:rPr lang="en-CA" smtClean="0"/>
              <a:t>‹#›</a:t>
            </a:fld>
            <a:endParaRPr lang="en-CA"/>
          </a:p>
        </p:txBody>
      </p:sp>
    </p:spTree>
    <p:extLst>
      <p:ext uri="{BB962C8B-B14F-4D97-AF65-F5344CB8AC3E}">
        <p14:creationId xmlns:p14="http://schemas.microsoft.com/office/powerpoint/2010/main" val="3550294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28E5E-662F-4C94-80F9-578C1662E23E}" type="datetimeFigureOut">
              <a:rPr lang="en-CA" smtClean="0"/>
              <a:t>2021-05-06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9ACEB-76DA-45C7-B595-01A90E8A2734}" type="slidenum">
              <a:rPr lang="en-CA" smtClean="0"/>
              <a:t>‹#›</a:t>
            </a:fld>
            <a:endParaRPr lang="en-CA"/>
          </a:p>
        </p:txBody>
      </p:sp>
    </p:spTree>
    <p:extLst>
      <p:ext uri="{BB962C8B-B14F-4D97-AF65-F5344CB8AC3E}">
        <p14:creationId xmlns:p14="http://schemas.microsoft.com/office/powerpoint/2010/main" val="2135111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pic>
        <p:nvPicPr>
          <p:cNvPr id="7" name="Grafik 3"/>
          <p:cNvPicPr>
            <a:picLocks noChangeAspect="1"/>
          </p:cNvPicPr>
          <p:nvPr userDrawn="1"/>
        </p:nvPicPr>
        <p:blipFill rotWithShape="1">
          <a:blip r:embed="rId3" cstate="email">
            <a:extLst>
              <a:ext uri="{28A0092B-C50C-407E-A947-70E740481C1C}">
                <a14:useLocalDpi xmlns:a14="http://schemas.microsoft.com/office/drawing/2010/main"/>
              </a:ext>
            </a:extLst>
          </a:blip>
          <a:srcRect b="57854"/>
          <a:stretch/>
        </p:blipFill>
        <p:spPr>
          <a:xfrm>
            <a:off x="-1" y="0"/>
            <a:ext cx="12196685" cy="3426941"/>
          </a:xfrm>
          <a:prstGeom prst="rect">
            <a:avLst/>
          </a:prstGeom>
        </p:spPr>
      </p:pic>
      <p:pic>
        <p:nvPicPr>
          <p:cNvPr id="11" name="Grafik 5"/>
          <p:cNvPicPr>
            <a:picLocks noChangeAspect="1"/>
          </p:cNvPicPr>
          <p:nvPr userDrawn="1"/>
        </p:nvPicPr>
        <p:blipFill rotWithShape="1">
          <a:blip r:embed="rId4" cstate="email">
            <a:extLst>
              <a:ext uri="{28A0092B-C50C-407E-A947-70E740481C1C}">
                <a14:useLocalDpi xmlns:a14="http://schemas.microsoft.com/office/drawing/2010/main" val="0"/>
              </a:ext>
            </a:extLst>
          </a:blip>
          <a:srcRect b="29017"/>
          <a:stretch/>
        </p:blipFill>
        <p:spPr>
          <a:xfrm>
            <a:off x="0" y="1840406"/>
            <a:ext cx="12196684" cy="2871637"/>
          </a:xfrm>
          <a:prstGeom prst="rect">
            <a:avLst/>
          </a:prstGeom>
          <a:ln>
            <a:noFill/>
          </a:ln>
          <a:effectLst/>
        </p:spPr>
      </p:pic>
    </p:spTree>
    <p:extLst>
      <p:ext uri="{BB962C8B-B14F-4D97-AF65-F5344CB8AC3E}">
        <p14:creationId xmlns:p14="http://schemas.microsoft.com/office/powerpoint/2010/main" val="7904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val="0"/>
              </a:ext>
            </a:extLst>
          </a:blip>
          <a:srcRect l="55650" r="2479"/>
          <a:stretch/>
        </p:blipFill>
        <p:spPr>
          <a:xfrm>
            <a:off x="8976320" y="1417323"/>
            <a:ext cx="2426661" cy="1828799"/>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7998" y="1420931"/>
            <a:ext cx="2330289" cy="1432005"/>
          </a:xfrm>
          <a:prstGeom prst="rect">
            <a:avLst/>
          </a:prstGeom>
        </p:spPr>
      </p:pic>
      <p:pic>
        <p:nvPicPr>
          <p:cNvPr id="5" name="Picture 2" descr="C:\Users\nnowak\AppData\Local\Microsoft\Windows\Temporary Internet Files\Content.Outlook\4E47MV44\AF-10-lighte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63553" y="548680"/>
            <a:ext cx="4852604" cy="6551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p:nvPr userDrawn="1"/>
        </p:nvSpPr>
        <p:spPr>
          <a:xfrm>
            <a:off x="7056107" y="4501377"/>
            <a:ext cx="4898457"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DR Series</a:t>
            </a:r>
          </a:p>
          <a:p>
            <a:r>
              <a:rPr lang="en-US" sz="2667" b="1" dirty="0">
                <a:solidFill>
                  <a:schemeClr val="bg1"/>
                </a:solidFill>
                <a:effectLst>
                  <a:outerShdw blurRad="38100" dist="38100" dir="2700000" algn="tl">
                    <a:srgbClr val="000000">
                      <a:alpha val="43137"/>
                    </a:srgbClr>
                  </a:outerShdw>
                </a:effectLst>
              </a:rPr>
              <a:t>AF-10</a:t>
            </a:r>
            <a:r>
              <a:rPr lang="en-US" sz="2667" b="1" baseline="0" dirty="0">
                <a:solidFill>
                  <a:schemeClr val="bg1"/>
                </a:solidFill>
                <a:effectLst>
                  <a:outerShdw blurRad="38100" dist="38100" dir="2700000" algn="tl">
                    <a:srgbClr val="000000">
                      <a:alpha val="43137"/>
                    </a:srgbClr>
                  </a:outerShdw>
                </a:effectLst>
              </a:rPr>
              <a:t> Compressed Air </a:t>
            </a:r>
            <a:r>
              <a:rPr lang="en-US" sz="2667" b="1" dirty="0">
                <a:solidFill>
                  <a:schemeClr val="bg1"/>
                </a:solidFill>
                <a:effectLst>
                  <a:outerShdw blurRad="38100" dist="38100" dir="2700000" algn="tl">
                    <a:srgbClr val="000000">
                      <a:alpha val="43137"/>
                    </a:srgbClr>
                  </a:outerShdw>
                </a:effectLst>
              </a:rPr>
              <a:t>Humidifier</a:t>
            </a:r>
          </a:p>
        </p:txBody>
      </p:sp>
    </p:spTree>
    <p:extLst>
      <p:ext uri="{BB962C8B-B14F-4D97-AF65-F5344CB8AC3E}">
        <p14:creationId xmlns:p14="http://schemas.microsoft.com/office/powerpoint/2010/main" val="273036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7387"/>
          <a:stretch/>
        </p:blipFill>
        <p:spPr>
          <a:xfrm>
            <a:off x="9012963" y="1370527"/>
            <a:ext cx="2467836" cy="185401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7998" y="1420931"/>
            <a:ext cx="2330289" cy="1432005"/>
          </a:xfrm>
          <a:prstGeom prst="rect">
            <a:avLst/>
          </a:prstGeom>
        </p:spPr>
      </p:pic>
      <p:sp>
        <p:nvSpPr>
          <p:cNvPr id="9" name="TextBox 8"/>
          <p:cNvSpPr txBox="1"/>
          <p:nvPr userDrawn="1"/>
        </p:nvSpPr>
        <p:spPr>
          <a:xfrm>
            <a:off x="7056107" y="4501377"/>
            <a:ext cx="4664675"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ME Series</a:t>
            </a:r>
          </a:p>
          <a:p>
            <a:r>
              <a:rPr lang="en-US" sz="2667" b="1" dirty="0">
                <a:solidFill>
                  <a:schemeClr val="bg1"/>
                </a:solidFill>
                <a:effectLst>
                  <a:outerShdw blurRad="38100" dist="38100" dir="2700000" algn="tl">
                    <a:srgbClr val="000000">
                      <a:alpha val="43137"/>
                    </a:srgbClr>
                  </a:outerShdw>
                </a:effectLst>
              </a:rPr>
              <a:t>Evaporative Humidifier / Cooler</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521" y="1796819"/>
            <a:ext cx="4800705" cy="4236623"/>
          </a:xfrm>
          <a:prstGeom prst="rect">
            <a:avLst/>
          </a:prstGeom>
        </p:spPr>
      </p:pic>
    </p:spTree>
    <p:extLst>
      <p:ext uri="{BB962C8B-B14F-4D97-AF65-F5344CB8AC3E}">
        <p14:creationId xmlns:p14="http://schemas.microsoft.com/office/powerpoint/2010/main" val="2527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P:\MARKETING\Documents\Adiabatic Systems\Products\HP\Next Gen HP Phase In\Graphics\MLRO-pump_angl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67541" y="1124745"/>
            <a:ext cx="4631984" cy="522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60228"/>
          <a:stretch/>
        </p:blipFill>
        <p:spPr>
          <a:xfrm>
            <a:off x="9080715" y="1434103"/>
            <a:ext cx="2185823" cy="179523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7998" y="1420931"/>
            <a:ext cx="2330289" cy="1432005"/>
          </a:xfrm>
          <a:prstGeom prst="rect">
            <a:avLst/>
          </a:prstGeom>
        </p:spPr>
      </p:pic>
      <p:sp>
        <p:nvSpPr>
          <p:cNvPr id="8" name="TextBox 8"/>
          <p:cNvSpPr txBox="1"/>
          <p:nvPr userDrawn="1"/>
        </p:nvSpPr>
        <p:spPr>
          <a:xfrm>
            <a:off x="7056107" y="4501377"/>
            <a:ext cx="3713196"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HP Series</a:t>
            </a:r>
          </a:p>
          <a:p>
            <a:r>
              <a:rPr lang="en-US" sz="2667" b="1" dirty="0">
                <a:solidFill>
                  <a:schemeClr val="bg1"/>
                </a:solidFill>
                <a:effectLst>
                  <a:outerShdw blurRad="38100" dist="38100" dir="2700000" algn="tl">
                    <a:srgbClr val="000000">
                      <a:alpha val="43137"/>
                    </a:srgbClr>
                  </a:outerShdw>
                </a:effectLst>
              </a:rPr>
              <a:t>High Pressure Humidifier</a:t>
            </a:r>
          </a:p>
        </p:txBody>
      </p:sp>
    </p:spTree>
    <p:extLst>
      <p:ext uri="{BB962C8B-B14F-4D97-AF65-F5344CB8AC3E}">
        <p14:creationId xmlns:p14="http://schemas.microsoft.com/office/powerpoint/2010/main" val="337342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7968"/>
          <a:stretch/>
        </p:blipFill>
        <p:spPr>
          <a:xfrm>
            <a:off x="8881808" y="1417320"/>
            <a:ext cx="2395793" cy="18288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0374" y="2157240"/>
            <a:ext cx="4441373" cy="3566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7998" y="1420931"/>
            <a:ext cx="2330289" cy="1432005"/>
          </a:xfrm>
          <a:prstGeom prst="rect">
            <a:avLst/>
          </a:prstGeom>
        </p:spPr>
      </p:pic>
      <p:sp>
        <p:nvSpPr>
          <p:cNvPr id="10" name="TextBox 8"/>
          <p:cNvSpPr txBox="1"/>
          <p:nvPr userDrawn="1"/>
        </p:nvSpPr>
        <p:spPr>
          <a:xfrm>
            <a:off x="7056107" y="4501377"/>
            <a:ext cx="2723823"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DL Series</a:t>
            </a:r>
          </a:p>
          <a:p>
            <a:r>
              <a:rPr lang="en-US" sz="2667" b="1" dirty="0">
                <a:solidFill>
                  <a:schemeClr val="bg1"/>
                </a:solidFill>
                <a:effectLst>
                  <a:outerShdw blurRad="38100" dist="38100" dir="2700000" algn="tl">
                    <a:srgbClr val="000000">
                      <a:alpha val="43137"/>
                    </a:srgbClr>
                  </a:outerShdw>
                </a:effectLst>
              </a:rPr>
              <a:t>Hybrid</a:t>
            </a:r>
            <a:r>
              <a:rPr lang="en-US" sz="2667" b="1" baseline="0" dirty="0">
                <a:solidFill>
                  <a:schemeClr val="bg1"/>
                </a:solidFill>
                <a:effectLst>
                  <a:outerShdw blurRad="38100" dist="38100" dir="2700000" algn="tl">
                    <a:srgbClr val="000000">
                      <a:alpha val="43137"/>
                    </a:srgbClr>
                  </a:outerShdw>
                </a:effectLst>
              </a:rPr>
              <a:t> </a:t>
            </a:r>
            <a:r>
              <a:rPr lang="en-US" sz="2667" b="1" dirty="0">
                <a:solidFill>
                  <a:schemeClr val="bg1"/>
                </a:solidFill>
                <a:effectLst>
                  <a:outerShdw blurRad="38100" dist="38100" dir="2700000" algn="tl">
                    <a:srgbClr val="000000">
                      <a:alpha val="43137"/>
                    </a:srgbClr>
                  </a:outerShdw>
                </a:effectLst>
              </a:rPr>
              <a:t>Humidifier</a:t>
            </a:r>
          </a:p>
        </p:txBody>
      </p:sp>
    </p:spTree>
    <p:extLst>
      <p:ext uri="{BB962C8B-B14F-4D97-AF65-F5344CB8AC3E}">
        <p14:creationId xmlns:p14="http://schemas.microsoft.com/office/powerpoint/2010/main" val="162199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7648" y="1604797"/>
            <a:ext cx="3914523" cy="43434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43" y="1176799"/>
            <a:ext cx="2304255" cy="2314840"/>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l="58417"/>
          <a:stretch/>
        </p:blipFill>
        <p:spPr>
          <a:xfrm>
            <a:off x="8783731" y="1051560"/>
            <a:ext cx="2227765" cy="2377440"/>
          </a:xfrm>
          <a:prstGeom prst="rect">
            <a:avLst/>
          </a:prstGeom>
        </p:spPr>
      </p:pic>
      <p:sp>
        <p:nvSpPr>
          <p:cNvPr id="7" name="TextBox 8"/>
          <p:cNvSpPr txBox="1"/>
          <p:nvPr userDrawn="1"/>
        </p:nvSpPr>
        <p:spPr>
          <a:xfrm>
            <a:off x="7056107" y="4501377"/>
            <a:ext cx="3113994"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EL Series</a:t>
            </a:r>
          </a:p>
          <a:p>
            <a:r>
              <a:rPr lang="en-US" sz="2667" b="1" dirty="0">
                <a:solidFill>
                  <a:schemeClr val="bg1"/>
                </a:solidFill>
                <a:effectLst>
                  <a:outerShdw blurRad="38100" dist="38100" dir="2700000" algn="tl">
                    <a:srgbClr val="000000">
                      <a:alpha val="43137"/>
                    </a:srgbClr>
                  </a:outerShdw>
                </a:effectLst>
              </a:rPr>
              <a:t>Electrode Humidifier</a:t>
            </a:r>
          </a:p>
        </p:txBody>
      </p:sp>
    </p:spTree>
    <p:extLst>
      <p:ext uri="{BB962C8B-B14F-4D97-AF65-F5344CB8AC3E}">
        <p14:creationId xmlns:p14="http://schemas.microsoft.com/office/powerpoint/2010/main" val="94296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0223"/>
          <a:stretch/>
        </p:blipFill>
        <p:spPr>
          <a:xfrm>
            <a:off x="9005398" y="1051560"/>
            <a:ext cx="2069007" cy="232746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43" y="1176799"/>
            <a:ext cx="2304255" cy="231484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5734" y="1311342"/>
            <a:ext cx="2537644" cy="4783081"/>
          </a:xfrm>
          <a:prstGeom prst="rect">
            <a:avLst/>
          </a:prstGeom>
        </p:spPr>
      </p:pic>
      <p:sp>
        <p:nvSpPr>
          <p:cNvPr id="8" name="TextBox 8"/>
          <p:cNvSpPr txBox="1"/>
          <p:nvPr userDrawn="1"/>
        </p:nvSpPr>
        <p:spPr>
          <a:xfrm>
            <a:off x="7056107" y="4501377"/>
            <a:ext cx="3018006"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RS Series</a:t>
            </a:r>
          </a:p>
          <a:p>
            <a:r>
              <a:rPr lang="en-US" sz="2667" b="1" dirty="0">
                <a:solidFill>
                  <a:schemeClr val="bg1"/>
                </a:solidFill>
                <a:effectLst>
                  <a:outerShdw blurRad="38100" dist="38100" dir="2700000" algn="tl">
                    <a:srgbClr val="000000">
                      <a:alpha val="43137"/>
                    </a:srgbClr>
                  </a:outerShdw>
                </a:effectLst>
              </a:rPr>
              <a:t>Resistive</a:t>
            </a:r>
            <a:r>
              <a:rPr lang="en-US" sz="2667" b="1" baseline="0" dirty="0">
                <a:solidFill>
                  <a:schemeClr val="bg1"/>
                </a:solidFill>
                <a:effectLst>
                  <a:outerShdw blurRad="38100" dist="38100" dir="2700000" algn="tl">
                    <a:srgbClr val="000000">
                      <a:alpha val="43137"/>
                    </a:srgbClr>
                  </a:outerShdw>
                </a:effectLst>
              </a:rPr>
              <a:t> </a:t>
            </a:r>
            <a:r>
              <a:rPr lang="en-US" sz="2667" b="1" dirty="0">
                <a:solidFill>
                  <a:schemeClr val="bg1"/>
                </a:solidFill>
                <a:effectLst>
                  <a:outerShdw blurRad="38100" dist="38100" dir="2700000" algn="tl">
                    <a:srgbClr val="000000">
                      <a:alpha val="43137"/>
                    </a:srgbClr>
                  </a:outerShdw>
                </a:effectLst>
              </a:rPr>
              <a:t>Humidifier</a:t>
            </a:r>
          </a:p>
        </p:txBody>
      </p:sp>
    </p:spTree>
    <p:extLst>
      <p:ext uri="{BB962C8B-B14F-4D97-AF65-F5344CB8AC3E}">
        <p14:creationId xmlns:p14="http://schemas.microsoft.com/office/powerpoint/2010/main" val="58664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4110" y="1508787"/>
            <a:ext cx="4416489" cy="3399656"/>
          </a:xfrm>
          <a:prstGeom prst="rect">
            <a:avLst/>
          </a:prstGeom>
        </p:spPr>
      </p:pic>
      <p:sp>
        <p:nvSpPr>
          <p:cNvPr id="5" name="TextBox 8"/>
          <p:cNvSpPr txBox="1"/>
          <p:nvPr userDrawn="1"/>
        </p:nvSpPr>
        <p:spPr>
          <a:xfrm>
            <a:off x="2395143" y="2180862"/>
            <a:ext cx="6510115" cy="17747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0" b="1" dirty="0">
                <a:solidFill>
                  <a:schemeClr val="bg1"/>
                </a:solidFill>
                <a:effectLst>
                  <a:outerShdw blurRad="38100" dist="38100" dir="2700000" algn="tl">
                    <a:srgbClr val="000000">
                      <a:alpha val="43137"/>
                    </a:srgbClr>
                  </a:outerShdw>
                </a:effectLst>
              </a:rPr>
              <a:t>Distribution</a:t>
            </a:r>
          </a:p>
          <a:p>
            <a:pPr algn="r"/>
            <a:r>
              <a:rPr lang="en-US" sz="2933" b="1" dirty="0">
                <a:solidFill>
                  <a:schemeClr val="bg1"/>
                </a:solidFill>
                <a:effectLst>
                  <a:outerShdw blurRad="38100" dist="38100" dir="2700000" algn="tl">
                    <a:srgbClr val="000000">
                      <a:alpha val="43137"/>
                    </a:srgbClr>
                  </a:outerShdw>
                </a:effectLst>
              </a:rPr>
              <a:t>AM Series, AS Series, BP</a:t>
            </a:r>
            <a:r>
              <a:rPr lang="en-US" sz="2933" b="1" baseline="0" dirty="0">
                <a:solidFill>
                  <a:schemeClr val="bg1"/>
                </a:solidFill>
                <a:effectLst>
                  <a:outerShdw blurRad="38100" dist="38100" dir="2700000" algn="tl">
                    <a:srgbClr val="000000">
                      <a:alpha val="43137"/>
                    </a:srgbClr>
                  </a:outerShdw>
                </a:effectLst>
              </a:rPr>
              <a:t> Series, LS Series</a:t>
            </a:r>
            <a:endParaRPr lang="en-US" sz="2933"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4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Gerade Verbindung 12"/>
          <p:cNvCxnSpPr/>
          <p:nvPr userDrawn="1"/>
        </p:nvCxnSpPr>
        <p:spPr>
          <a:xfrm>
            <a:off x="0" y="6572250"/>
            <a:ext cx="91440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2" name="Gerade Verbindung 25"/>
          <p:cNvCxnSpPr/>
          <p:nvPr userDrawn="1"/>
        </p:nvCxnSpPr>
        <p:spPr>
          <a:xfrm>
            <a:off x="8856000" y="6572250"/>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Gerade Verbindung 8"/>
          <p:cNvCxnSpPr/>
          <p:nvPr userDrawn="1"/>
        </p:nvCxnSpPr>
        <p:spPr>
          <a:xfrm>
            <a:off x="15442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Gerade Verbindung 12"/>
          <p:cNvCxnSpPr/>
          <p:nvPr userDrawn="1"/>
        </p:nvCxnSpPr>
        <p:spPr>
          <a:xfrm>
            <a:off x="74806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5" name="Gerade Verbindung 17"/>
          <p:cNvCxnSpPr/>
          <p:nvPr userDrawn="1"/>
        </p:nvCxnSpPr>
        <p:spPr>
          <a:xfrm>
            <a:off x="7918100"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Gerade Verbindung 15"/>
          <p:cNvCxnSpPr/>
          <p:nvPr userDrawn="1"/>
        </p:nvCxnSpPr>
        <p:spPr>
          <a:xfrm>
            <a:off x="639313" y="6573600"/>
            <a:ext cx="0" cy="288000"/>
          </a:xfrm>
          <a:prstGeom prst="line">
            <a:avLst/>
          </a:prstGeom>
          <a:ln w="6350"/>
        </p:spPr>
        <p:style>
          <a:lnRef idx="1">
            <a:schemeClr val="dk1"/>
          </a:lnRef>
          <a:fillRef idx="0">
            <a:schemeClr val="dk1"/>
          </a:fillRef>
          <a:effectRef idx="0">
            <a:schemeClr val="dk1"/>
          </a:effectRef>
          <a:fontRef idx="minor">
            <a:schemeClr val="tx1"/>
          </a:fontRef>
        </p:style>
      </p:cxnSp>
      <p:sp>
        <p:nvSpPr>
          <p:cNvPr id="17" name="Foliennummernplatzhalter 5"/>
          <p:cNvSpPr>
            <a:spLocks noGrp="1"/>
          </p:cNvSpPr>
          <p:nvPr>
            <p:ph type="sldNum" sz="quarter" idx="4"/>
          </p:nvPr>
        </p:nvSpPr>
        <p:spPr>
          <a:xfrm>
            <a:off x="7486100" y="6616770"/>
            <a:ext cx="432000" cy="200055"/>
          </a:xfrm>
          <a:prstGeom prst="rect">
            <a:avLst/>
          </a:prstGeom>
        </p:spPr>
        <p:txBody>
          <a:bodyPr vert="horz" lIns="91440" tIns="45720" rIns="91440" bIns="45720" rtlCol="0" anchor="ctr">
            <a:spAutoFit/>
          </a:bodyPr>
          <a:lstStyle>
            <a:lvl1pPr algn="ctr">
              <a:defRPr sz="700">
                <a:solidFill>
                  <a:schemeClr val="tx1"/>
                </a:solidFill>
                <a:latin typeface="Arial" pitchFamily="34" charset="0"/>
                <a:cs typeface="Arial" pitchFamily="34" charset="0"/>
              </a:defRPr>
            </a:lvl1pPr>
          </a:lstStyle>
          <a:p>
            <a:fld id="{4FC39219-EBA6-4F80-9550-309605E1AA80}" type="slidenum">
              <a:rPr lang="de-CH" smtClean="0"/>
              <a:t>‹#›</a:t>
            </a:fld>
            <a:endParaRPr lang="de-CH" dirty="0"/>
          </a:p>
        </p:txBody>
      </p:sp>
      <p:sp>
        <p:nvSpPr>
          <p:cNvPr id="18" name="Datumsplatzhalter 3"/>
          <p:cNvSpPr>
            <a:spLocks noGrp="1"/>
          </p:cNvSpPr>
          <p:nvPr>
            <p:ph type="dt" sz="half" idx="2"/>
          </p:nvPr>
        </p:nvSpPr>
        <p:spPr>
          <a:xfrm>
            <a:off x="651863" y="6616770"/>
            <a:ext cx="821259" cy="200055"/>
          </a:xfrm>
          <a:prstGeom prst="rect">
            <a:avLst/>
          </a:prstGeom>
          <a:noFill/>
        </p:spPr>
        <p:txBody>
          <a:bodyPr vert="horz" lIns="91440" tIns="45720" rIns="91440" bIns="45720" rtlCol="0" anchor="ctr">
            <a:spAutoFit/>
          </a:bodyPr>
          <a:lstStyle>
            <a:lvl1pPr algn="l">
              <a:defRPr sz="700">
                <a:solidFill>
                  <a:schemeClr val="tx1"/>
                </a:solidFill>
                <a:latin typeface="Arial" pitchFamily="34" charset="0"/>
                <a:cs typeface="Arial" pitchFamily="34" charset="0"/>
              </a:defRPr>
            </a:lvl1pPr>
          </a:lstStyle>
          <a:p>
            <a:fld id="{56D81A2E-D6F8-4B04-A03D-ADDE4C6A3763}" type="datetime1">
              <a:rPr lang="en-US" smtClean="0"/>
              <a:t>5/6/2021</a:t>
            </a:fld>
            <a:endParaRPr lang="de-CH" dirty="0"/>
          </a:p>
        </p:txBody>
      </p:sp>
      <p:sp>
        <p:nvSpPr>
          <p:cNvPr id="27" name="Text Placeholder 7"/>
          <p:cNvSpPr>
            <a:spLocks noGrp="1"/>
          </p:cNvSpPr>
          <p:nvPr>
            <p:ph type="body" sz="quarter" idx="10"/>
          </p:nvPr>
        </p:nvSpPr>
        <p:spPr>
          <a:xfrm>
            <a:off x="222469" y="157037"/>
            <a:ext cx="7239000" cy="762000"/>
          </a:xfrm>
          <a:prstGeom prst="rect">
            <a:avLst/>
          </a:prstGeom>
        </p:spPr>
        <p:txBody>
          <a:bodyPr anchor="ctr"/>
          <a:lstStyle>
            <a:lvl1pPr marL="0" indent="0">
              <a:buNone/>
              <a:defRPr b="1">
                <a:solidFill>
                  <a:schemeClr val="bg1"/>
                </a:solidFill>
                <a:latin typeface="+mj-lt"/>
              </a:defRPr>
            </a:lvl1pPr>
          </a:lstStyle>
          <a:p>
            <a:pPr lvl="0"/>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711" y="331630"/>
            <a:ext cx="2057400" cy="398426"/>
          </a:xfrm>
          <a:prstGeom prst="rect">
            <a:avLst/>
          </a:prstGeom>
        </p:spPr>
      </p:pic>
      <p:sp>
        <p:nvSpPr>
          <p:cNvPr id="20" name="copyright"/>
          <p:cNvSpPr txBox="1"/>
          <p:nvPr userDrawn="1"/>
        </p:nvSpPr>
        <p:spPr>
          <a:xfrm>
            <a:off x="7918100" y="6620951"/>
            <a:ext cx="935388" cy="200055"/>
          </a:xfrm>
          <a:prstGeom prst="rect">
            <a:avLst/>
          </a:prstGeom>
          <a:noFill/>
        </p:spPr>
        <p:txBody>
          <a:bodyPr wrap="square" rtlCol="0">
            <a:spAutoFit/>
          </a:bodyPr>
          <a:lstStyle/>
          <a:p>
            <a:pPr algn="ctr"/>
            <a:r>
              <a:rPr lang="de-DE" sz="700" dirty="0">
                <a:latin typeface="+mj-lt"/>
                <a:cs typeface="Arial" pitchFamily="34" charset="0"/>
              </a:rPr>
              <a:t>@Condair</a:t>
            </a:r>
            <a:endParaRPr lang="de-CH" sz="700" dirty="0">
              <a:latin typeface="+mj-lt"/>
              <a:cs typeface="Arial" pitchFamily="34" charset="0"/>
            </a:endParaRPr>
          </a:p>
        </p:txBody>
      </p:sp>
    </p:spTree>
    <p:extLst>
      <p:ext uri="{BB962C8B-B14F-4D97-AF65-F5344CB8AC3E}">
        <p14:creationId xmlns:p14="http://schemas.microsoft.com/office/powerpoint/2010/main" val="66244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Gerade Verbindung 12"/>
          <p:cNvCxnSpPr/>
          <p:nvPr userDrawn="1"/>
        </p:nvCxnSpPr>
        <p:spPr>
          <a:xfrm>
            <a:off x="0" y="6572250"/>
            <a:ext cx="91440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2" name="Gerade Verbindung 25"/>
          <p:cNvCxnSpPr/>
          <p:nvPr userDrawn="1"/>
        </p:nvCxnSpPr>
        <p:spPr>
          <a:xfrm>
            <a:off x="8856000" y="6572250"/>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Gerade Verbindung 8"/>
          <p:cNvCxnSpPr/>
          <p:nvPr userDrawn="1"/>
        </p:nvCxnSpPr>
        <p:spPr>
          <a:xfrm>
            <a:off x="15442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Gerade Verbindung 12"/>
          <p:cNvCxnSpPr/>
          <p:nvPr userDrawn="1"/>
        </p:nvCxnSpPr>
        <p:spPr>
          <a:xfrm>
            <a:off x="74806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5" name="Gerade Verbindung 17"/>
          <p:cNvCxnSpPr/>
          <p:nvPr userDrawn="1"/>
        </p:nvCxnSpPr>
        <p:spPr>
          <a:xfrm>
            <a:off x="7918100"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Gerade Verbindung 15"/>
          <p:cNvCxnSpPr/>
          <p:nvPr userDrawn="1"/>
        </p:nvCxnSpPr>
        <p:spPr>
          <a:xfrm>
            <a:off x="639313" y="6573600"/>
            <a:ext cx="0" cy="288000"/>
          </a:xfrm>
          <a:prstGeom prst="line">
            <a:avLst/>
          </a:prstGeom>
          <a:ln w="6350"/>
        </p:spPr>
        <p:style>
          <a:lnRef idx="1">
            <a:schemeClr val="dk1"/>
          </a:lnRef>
          <a:fillRef idx="0">
            <a:schemeClr val="dk1"/>
          </a:fillRef>
          <a:effectRef idx="0">
            <a:schemeClr val="dk1"/>
          </a:effectRef>
          <a:fontRef idx="minor">
            <a:schemeClr val="tx1"/>
          </a:fontRef>
        </p:style>
      </p:cxnSp>
      <p:sp>
        <p:nvSpPr>
          <p:cNvPr id="17" name="Foliennummernplatzhalter 5"/>
          <p:cNvSpPr>
            <a:spLocks noGrp="1"/>
          </p:cNvSpPr>
          <p:nvPr>
            <p:ph type="sldNum" sz="quarter" idx="4"/>
          </p:nvPr>
        </p:nvSpPr>
        <p:spPr>
          <a:xfrm>
            <a:off x="7486100" y="6616770"/>
            <a:ext cx="432000" cy="200055"/>
          </a:xfrm>
          <a:prstGeom prst="rect">
            <a:avLst/>
          </a:prstGeom>
        </p:spPr>
        <p:txBody>
          <a:bodyPr vert="horz" lIns="91440" tIns="45720" rIns="91440" bIns="45720" rtlCol="0" anchor="ctr">
            <a:spAutoFit/>
          </a:bodyPr>
          <a:lstStyle>
            <a:lvl1pPr algn="ctr">
              <a:defRPr sz="700">
                <a:solidFill>
                  <a:schemeClr val="tx1"/>
                </a:solidFill>
                <a:latin typeface="Arial" pitchFamily="34" charset="0"/>
                <a:cs typeface="Arial" pitchFamily="34" charset="0"/>
              </a:defRPr>
            </a:lvl1pPr>
          </a:lstStyle>
          <a:p>
            <a:fld id="{4FC39219-EBA6-4F80-9550-309605E1AA80}" type="slidenum">
              <a:rPr lang="de-CH" smtClean="0"/>
              <a:t>‹#›</a:t>
            </a:fld>
            <a:endParaRPr lang="de-CH" dirty="0"/>
          </a:p>
        </p:txBody>
      </p:sp>
      <p:sp>
        <p:nvSpPr>
          <p:cNvPr id="18" name="Datumsplatzhalter 3"/>
          <p:cNvSpPr>
            <a:spLocks noGrp="1"/>
          </p:cNvSpPr>
          <p:nvPr>
            <p:ph type="dt" sz="half" idx="2"/>
          </p:nvPr>
        </p:nvSpPr>
        <p:spPr>
          <a:xfrm>
            <a:off x="651863" y="6616770"/>
            <a:ext cx="821259" cy="200055"/>
          </a:xfrm>
          <a:prstGeom prst="rect">
            <a:avLst/>
          </a:prstGeom>
          <a:noFill/>
        </p:spPr>
        <p:txBody>
          <a:bodyPr vert="horz" lIns="91440" tIns="45720" rIns="91440" bIns="45720" rtlCol="0" anchor="ctr">
            <a:spAutoFit/>
          </a:bodyPr>
          <a:lstStyle>
            <a:lvl1pPr algn="l">
              <a:defRPr sz="700">
                <a:solidFill>
                  <a:schemeClr val="tx1"/>
                </a:solidFill>
                <a:latin typeface="Arial" pitchFamily="34" charset="0"/>
                <a:cs typeface="Arial" pitchFamily="34" charset="0"/>
              </a:defRPr>
            </a:lvl1pPr>
          </a:lstStyle>
          <a:p>
            <a:fld id="{D6ED0F7D-DF75-4EFE-92B4-0792AF1AED52}" type="datetime1">
              <a:rPr lang="en-US" smtClean="0"/>
              <a:t>5/6/2021</a:t>
            </a:fld>
            <a:endParaRPr lang="de-CH" dirty="0"/>
          </a:p>
        </p:txBody>
      </p:sp>
      <p:sp>
        <p:nvSpPr>
          <p:cNvPr id="20" name="Textplatzhalter 2"/>
          <p:cNvSpPr>
            <a:spLocks noGrp="1"/>
          </p:cNvSpPr>
          <p:nvPr>
            <p:ph type="body" sz="quarter" idx="14" hasCustomPrompt="1"/>
          </p:nvPr>
        </p:nvSpPr>
        <p:spPr>
          <a:xfrm>
            <a:off x="646113" y="2263441"/>
            <a:ext cx="3960813" cy="3884946"/>
          </a:xfrm>
          <a:prstGeom prst="rect">
            <a:avLst/>
          </a:prstGeom>
        </p:spPr>
        <p:txBody>
          <a:bodyPr lIns="0" tIns="0" rIns="0" bIns="0" numCol="1" spcCol="216000" anchor="t" anchorCtr="0"/>
          <a:lstStyle>
            <a:lvl1pPr marL="0" indent="0" algn="l">
              <a:lnSpc>
                <a:spcPts val="1900"/>
              </a:lnSpc>
              <a:spcBef>
                <a:spcPts val="0"/>
              </a:spcBef>
              <a:buNone/>
              <a:defRPr sz="1800" b="0" baseline="0">
                <a:solidFill>
                  <a:schemeClr val="tx1"/>
                </a:solidFill>
                <a:latin typeface="+mj-lt"/>
              </a:defRPr>
            </a:lvl1pPr>
            <a:lvl2pPr>
              <a:defRPr sz="2200" baseline="0">
                <a:latin typeface="Arial" pitchFamily="34" charset="0"/>
              </a:defRPr>
            </a:lvl2pPr>
          </a:lstStyle>
          <a:p>
            <a:pPr lvl="0"/>
            <a:r>
              <a:rPr lang="de-DE" dirty="0"/>
              <a:t>Text </a:t>
            </a:r>
            <a:r>
              <a:rPr lang="de-DE" dirty="0" err="1"/>
              <a:t>goes</a:t>
            </a:r>
            <a:r>
              <a:rPr lang="de-DE" dirty="0"/>
              <a:t> </a:t>
            </a:r>
            <a:r>
              <a:rPr lang="de-DE" dirty="0" err="1"/>
              <a:t>here</a:t>
            </a:r>
            <a:r>
              <a:rPr lang="de-DE" dirty="0"/>
              <a:t> -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r>
            <a:r>
              <a:rPr lang="de-DE" dirty="0" err="1"/>
              <a:t>At</a:t>
            </a:r>
            <a:r>
              <a:rPr lang="de-DE" dirty="0"/>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endParaRPr lang="de-DE" dirty="0"/>
          </a:p>
        </p:txBody>
      </p:sp>
      <p:sp>
        <p:nvSpPr>
          <p:cNvPr id="21" name="Textplatzhalter 2"/>
          <p:cNvSpPr>
            <a:spLocks noGrp="1"/>
          </p:cNvSpPr>
          <p:nvPr>
            <p:ph type="body" sz="quarter" idx="15" hasCustomPrompt="1"/>
          </p:nvPr>
        </p:nvSpPr>
        <p:spPr>
          <a:xfrm>
            <a:off x="646114" y="1735618"/>
            <a:ext cx="3960812" cy="370019"/>
          </a:xfrm>
          <a:prstGeom prst="rect">
            <a:avLst/>
          </a:prstGeom>
        </p:spPr>
        <p:txBody>
          <a:bodyPr lIns="0" tIns="0" rIns="0" bIns="0" numCol="1" spcCol="216000" anchor="t" anchorCtr="0"/>
          <a:lstStyle>
            <a:lvl1pPr marL="0" indent="0" algn="l">
              <a:lnSpc>
                <a:spcPts val="2600"/>
              </a:lnSpc>
              <a:spcBef>
                <a:spcPts val="0"/>
              </a:spcBef>
              <a:buNone/>
              <a:defRPr sz="1800" b="1" baseline="0">
                <a:solidFill>
                  <a:schemeClr val="tx1"/>
                </a:solidFill>
                <a:latin typeface="+mj-lt"/>
              </a:defRPr>
            </a:lvl1pPr>
            <a:lvl2pPr>
              <a:defRPr sz="2200" baseline="0">
                <a:latin typeface="Arial" pitchFamily="34" charset="0"/>
              </a:defRPr>
            </a:lvl2pPr>
          </a:lstStyle>
          <a:p>
            <a:pPr lvl="0"/>
            <a:r>
              <a:rPr lang="de-DE" dirty="0"/>
              <a:t>Sub-title</a:t>
            </a:r>
          </a:p>
        </p:txBody>
      </p:sp>
      <p:sp>
        <p:nvSpPr>
          <p:cNvPr id="22" name="Textplatzhalter 2"/>
          <p:cNvSpPr>
            <a:spLocks noGrp="1"/>
          </p:cNvSpPr>
          <p:nvPr>
            <p:ph type="body" sz="quarter" idx="16" hasCustomPrompt="1"/>
          </p:nvPr>
        </p:nvSpPr>
        <p:spPr>
          <a:xfrm>
            <a:off x="4900613" y="1788783"/>
            <a:ext cx="3960813" cy="4321174"/>
          </a:xfrm>
          <a:prstGeom prst="rect">
            <a:avLst/>
          </a:prstGeom>
        </p:spPr>
        <p:txBody>
          <a:bodyPr lIns="0" tIns="0" rIns="0" bIns="0" numCol="1" spcCol="216000" anchor="t" anchorCtr="0"/>
          <a:lstStyle>
            <a:lvl1pPr marL="285750" indent="-169863" algn="l">
              <a:lnSpc>
                <a:spcPts val="1900"/>
              </a:lnSpc>
              <a:spcBef>
                <a:spcPts val="0"/>
              </a:spcBef>
              <a:buFont typeface="Wingdings" panose="05000000000000000000" pitchFamily="2" charset="2"/>
              <a:buChar char="§"/>
              <a:defRPr sz="1600" b="0" baseline="0">
                <a:solidFill>
                  <a:schemeClr val="tx1"/>
                </a:solidFill>
                <a:latin typeface="+mj-lt"/>
              </a:defRPr>
            </a:lvl1pPr>
            <a:lvl2pPr>
              <a:defRPr sz="2200" baseline="0">
                <a:latin typeface="Arial" pitchFamily="34" charset="0"/>
              </a:defRPr>
            </a:lvl2pPr>
          </a:lstStyle>
          <a:p>
            <a:pPr lvl="0"/>
            <a:r>
              <a:rPr lang="de-DE" dirty="0"/>
              <a:t>Bullet </a:t>
            </a:r>
            <a:r>
              <a:rPr lang="de-DE" dirty="0" err="1"/>
              <a:t>text</a:t>
            </a:r>
            <a:endParaRPr lang="de-DE" dirty="0"/>
          </a:p>
          <a:p>
            <a:pPr lvl="0"/>
            <a:endParaRPr lang="de-DE" dirty="0"/>
          </a:p>
          <a:p>
            <a:pPr lvl="0"/>
            <a:r>
              <a:rPr lang="de-DE" dirty="0"/>
              <a:t>Bullet </a:t>
            </a:r>
            <a:r>
              <a:rPr lang="de-DE" dirty="0" err="1"/>
              <a:t>text</a:t>
            </a:r>
            <a:endParaRPr lang="de-DE" dirty="0"/>
          </a:p>
          <a:p>
            <a:pPr lvl="0"/>
            <a:endParaRPr lang="de-DE" dirty="0"/>
          </a:p>
          <a:p>
            <a:pPr lvl="0"/>
            <a:r>
              <a:rPr lang="de-DE" dirty="0"/>
              <a:t>Bullet </a:t>
            </a:r>
            <a:r>
              <a:rPr lang="de-DE" dirty="0" err="1"/>
              <a:t>text</a:t>
            </a:r>
            <a:endParaRPr lang="de-DE" dirty="0"/>
          </a:p>
          <a:p>
            <a:pPr lvl="0"/>
            <a:endParaRPr lang="de-DE" dirty="0"/>
          </a:p>
          <a:p>
            <a:pPr lvl="0"/>
            <a:r>
              <a:rPr lang="de-DE" dirty="0"/>
              <a:t>Bullet </a:t>
            </a:r>
            <a:r>
              <a:rPr lang="de-DE" dirty="0" err="1"/>
              <a:t>text</a:t>
            </a:r>
            <a:endParaRPr lang="de-DE" dirty="0"/>
          </a:p>
        </p:txBody>
      </p:sp>
      <p:sp>
        <p:nvSpPr>
          <p:cNvPr id="23" name="Picture Placeholder 3"/>
          <p:cNvSpPr>
            <a:spLocks noGrp="1"/>
          </p:cNvSpPr>
          <p:nvPr>
            <p:ph type="pic" sz="quarter" idx="21" hasCustomPrompt="1"/>
          </p:nvPr>
        </p:nvSpPr>
        <p:spPr>
          <a:xfrm>
            <a:off x="11137899" y="5768288"/>
            <a:ext cx="1054100" cy="430213"/>
          </a:xfrm>
          <a:prstGeom prst="rect">
            <a:avLst/>
          </a:prstGeom>
        </p:spPr>
        <p:txBody>
          <a:bodyPr/>
          <a:lstStyle>
            <a:lvl1pPr marL="0" indent="0">
              <a:buNone/>
              <a:defRPr sz="1000">
                <a:latin typeface="+mj-lt"/>
              </a:defRPr>
            </a:lvl1pPr>
          </a:lstStyle>
          <a:p>
            <a:r>
              <a:rPr lang="en-US" dirty="0"/>
              <a:t>Product logo goes here</a:t>
            </a:r>
          </a:p>
        </p:txBody>
      </p:sp>
      <p:sp>
        <p:nvSpPr>
          <p:cNvPr id="24" name="Text Placeholder 7"/>
          <p:cNvSpPr>
            <a:spLocks noGrp="1"/>
          </p:cNvSpPr>
          <p:nvPr>
            <p:ph type="body" sz="quarter" idx="10"/>
          </p:nvPr>
        </p:nvSpPr>
        <p:spPr>
          <a:xfrm>
            <a:off x="222469" y="157037"/>
            <a:ext cx="7239000" cy="762000"/>
          </a:xfrm>
          <a:prstGeom prst="rect">
            <a:avLst/>
          </a:prstGeom>
        </p:spPr>
        <p:txBody>
          <a:bodyPr anchor="ctr"/>
          <a:lstStyle>
            <a:lvl1pPr marL="0" indent="0">
              <a:buNone/>
              <a:defRPr b="1">
                <a:solidFill>
                  <a:schemeClr val="bg1"/>
                </a:solidFill>
                <a:latin typeface="+mj-lt"/>
              </a:defRPr>
            </a:lvl1pPr>
          </a:lstStyle>
          <a:p>
            <a:pPr lvl="0"/>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711" y="331630"/>
            <a:ext cx="2057400" cy="398426"/>
          </a:xfrm>
          <a:prstGeom prst="rect">
            <a:avLst/>
          </a:prstGeom>
        </p:spPr>
      </p:pic>
      <p:sp>
        <p:nvSpPr>
          <p:cNvPr id="27" name="copyright"/>
          <p:cNvSpPr txBox="1"/>
          <p:nvPr userDrawn="1"/>
        </p:nvSpPr>
        <p:spPr>
          <a:xfrm>
            <a:off x="7918100" y="6620951"/>
            <a:ext cx="935388" cy="200055"/>
          </a:xfrm>
          <a:prstGeom prst="rect">
            <a:avLst/>
          </a:prstGeom>
          <a:noFill/>
        </p:spPr>
        <p:txBody>
          <a:bodyPr wrap="square" rtlCol="0">
            <a:spAutoFit/>
          </a:bodyPr>
          <a:lstStyle/>
          <a:p>
            <a:pPr algn="ctr"/>
            <a:r>
              <a:rPr lang="de-DE" sz="700" dirty="0">
                <a:latin typeface="+mj-lt"/>
                <a:cs typeface="Arial" pitchFamily="34" charset="0"/>
              </a:rPr>
              <a:t>@Condair</a:t>
            </a:r>
            <a:endParaRPr lang="de-CH" sz="700" dirty="0">
              <a:latin typeface="+mj-lt"/>
              <a:cs typeface="Arial" pitchFamily="34" charset="0"/>
            </a:endParaRPr>
          </a:p>
        </p:txBody>
      </p:sp>
    </p:spTree>
    <p:extLst>
      <p:ext uri="{BB962C8B-B14F-4D97-AF65-F5344CB8AC3E}">
        <p14:creationId xmlns:p14="http://schemas.microsoft.com/office/powerpoint/2010/main" val="109344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Gerade Verbindung 12"/>
          <p:cNvCxnSpPr/>
          <p:nvPr userDrawn="1"/>
        </p:nvCxnSpPr>
        <p:spPr>
          <a:xfrm>
            <a:off x="0" y="6572250"/>
            <a:ext cx="91440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1" name="copyright"/>
          <p:cNvSpPr txBox="1"/>
          <p:nvPr userDrawn="1"/>
        </p:nvSpPr>
        <p:spPr>
          <a:xfrm>
            <a:off x="7918100" y="6620951"/>
            <a:ext cx="935388" cy="200055"/>
          </a:xfrm>
          <a:prstGeom prst="rect">
            <a:avLst/>
          </a:prstGeom>
          <a:noFill/>
        </p:spPr>
        <p:txBody>
          <a:bodyPr wrap="square" rtlCol="0">
            <a:spAutoFit/>
          </a:bodyPr>
          <a:lstStyle/>
          <a:p>
            <a:pPr algn="ctr"/>
            <a:r>
              <a:rPr lang="de-DE" sz="700" dirty="0">
                <a:latin typeface="+mj-lt"/>
                <a:cs typeface="Arial" pitchFamily="34" charset="0"/>
              </a:rPr>
              <a:t>@Condair</a:t>
            </a:r>
            <a:endParaRPr lang="de-CH" sz="700" dirty="0">
              <a:latin typeface="+mj-lt"/>
              <a:cs typeface="Arial" pitchFamily="34" charset="0"/>
            </a:endParaRPr>
          </a:p>
        </p:txBody>
      </p:sp>
      <p:cxnSp>
        <p:nvCxnSpPr>
          <p:cNvPr id="12" name="Gerade Verbindung 25"/>
          <p:cNvCxnSpPr/>
          <p:nvPr userDrawn="1"/>
        </p:nvCxnSpPr>
        <p:spPr>
          <a:xfrm>
            <a:off x="8856000" y="6572250"/>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Gerade Verbindung 8"/>
          <p:cNvCxnSpPr/>
          <p:nvPr userDrawn="1"/>
        </p:nvCxnSpPr>
        <p:spPr>
          <a:xfrm>
            <a:off x="15442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Gerade Verbindung 12"/>
          <p:cNvCxnSpPr/>
          <p:nvPr userDrawn="1"/>
        </p:nvCxnSpPr>
        <p:spPr>
          <a:xfrm>
            <a:off x="74806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5" name="Gerade Verbindung 17"/>
          <p:cNvCxnSpPr/>
          <p:nvPr userDrawn="1"/>
        </p:nvCxnSpPr>
        <p:spPr>
          <a:xfrm>
            <a:off x="7918100"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Gerade Verbindung 15"/>
          <p:cNvCxnSpPr/>
          <p:nvPr userDrawn="1"/>
        </p:nvCxnSpPr>
        <p:spPr>
          <a:xfrm>
            <a:off x="639313" y="6573600"/>
            <a:ext cx="0" cy="288000"/>
          </a:xfrm>
          <a:prstGeom prst="line">
            <a:avLst/>
          </a:prstGeom>
          <a:ln w="6350"/>
        </p:spPr>
        <p:style>
          <a:lnRef idx="1">
            <a:schemeClr val="dk1"/>
          </a:lnRef>
          <a:fillRef idx="0">
            <a:schemeClr val="dk1"/>
          </a:fillRef>
          <a:effectRef idx="0">
            <a:schemeClr val="dk1"/>
          </a:effectRef>
          <a:fontRef idx="minor">
            <a:schemeClr val="tx1"/>
          </a:fontRef>
        </p:style>
      </p:cxnSp>
      <p:sp>
        <p:nvSpPr>
          <p:cNvPr id="17" name="Foliennummernplatzhalter 5"/>
          <p:cNvSpPr>
            <a:spLocks noGrp="1"/>
          </p:cNvSpPr>
          <p:nvPr>
            <p:ph type="sldNum" sz="quarter" idx="4"/>
          </p:nvPr>
        </p:nvSpPr>
        <p:spPr>
          <a:xfrm>
            <a:off x="7486100" y="6616770"/>
            <a:ext cx="432000" cy="200055"/>
          </a:xfrm>
          <a:prstGeom prst="rect">
            <a:avLst/>
          </a:prstGeom>
        </p:spPr>
        <p:txBody>
          <a:bodyPr vert="horz" lIns="91440" tIns="45720" rIns="91440" bIns="45720" rtlCol="0" anchor="ctr">
            <a:spAutoFit/>
          </a:bodyPr>
          <a:lstStyle>
            <a:lvl1pPr algn="ctr">
              <a:defRPr sz="700">
                <a:solidFill>
                  <a:schemeClr val="tx1"/>
                </a:solidFill>
                <a:latin typeface="Arial" pitchFamily="34" charset="0"/>
                <a:cs typeface="Arial" pitchFamily="34" charset="0"/>
              </a:defRPr>
            </a:lvl1pPr>
          </a:lstStyle>
          <a:p>
            <a:fld id="{4FC39219-EBA6-4F80-9550-309605E1AA80}" type="slidenum">
              <a:rPr lang="de-CH" smtClean="0"/>
              <a:t>‹#›</a:t>
            </a:fld>
            <a:endParaRPr lang="de-CH" dirty="0"/>
          </a:p>
        </p:txBody>
      </p:sp>
      <p:sp>
        <p:nvSpPr>
          <p:cNvPr id="18" name="Datumsplatzhalter 3"/>
          <p:cNvSpPr>
            <a:spLocks noGrp="1"/>
          </p:cNvSpPr>
          <p:nvPr>
            <p:ph type="dt" sz="half" idx="2"/>
          </p:nvPr>
        </p:nvSpPr>
        <p:spPr>
          <a:xfrm>
            <a:off x="651863" y="6616770"/>
            <a:ext cx="821259" cy="200055"/>
          </a:xfrm>
          <a:prstGeom prst="rect">
            <a:avLst/>
          </a:prstGeom>
          <a:noFill/>
        </p:spPr>
        <p:txBody>
          <a:bodyPr vert="horz" lIns="91440" tIns="45720" rIns="91440" bIns="45720" rtlCol="0" anchor="ctr">
            <a:spAutoFit/>
          </a:bodyPr>
          <a:lstStyle>
            <a:lvl1pPr algn="l">
              <a:defRPr sz="700">
                <a:solidFill>
                  <a:schemeClr val="tx1"/>
                </a:solidFill>
                <a:latin typeface="Arial" pitchFamily="34" charset="0"/>
                <a:cs typeface="Arial" pitchFamily="34" charset="0"/>
              </a:defRPr>
            </a:lvl1pPr>
          </a:lstStyle>
          <a:p>
            <a:fld id="{02E18E31-86D1-4554-9BB8-7BCDAF22A4C4}" type="datetime1">
              <a:rPr lang="en-US" smtClean="0"/>
              <a:t>5/6/2021</a:t>
            </a:fld>
            <a:endParaRPr lang="de-CH" dirty="0"/>
          </a:p>
        </p:txBody>
      </p:sp>
      <p:sp>
        <p:nvSpPr>
          <p:cNvPr id="20" name="Picture Placeholder 5"/>
          <p:cNvSpPr>
            <a:spLocks noGrp="1"/>
          </p:cNvSpPr>
          <p:nvPr>
            <p:ph type="pic" sz="quarter" idx="20" hasCustomPrompt="1"/>
          </p:nvPr>
        </p:nvSpPr>
        <p:spPr>
          <a:xfrm>
            <a:off x="649288" y="3897313"/>
            <a:ext cx="1841500" cy="1762125"/>
          </a:xfrm>
          <a:prstGeom prst="rect">
            <a:avLst/>
          </a:prstGeom>
        </p:spPr>
        <p:txBody>
          <a:bodyPr/>
          <a:lstStyle>
            <a:lvl1pPr marL="0" indent="0">
              <a:buNone/>
              <a:defRPr sz="2000">
                <a:latin typeface="+mj-lt"/>
              </a:defRPr>
            </a:lvl1pPr>
          </a:lstStyle>
          <a:p>
            <a:r>
              <a:rPr lang="en-US" dirty="0"/>
              <a:t>Insert your graphic here</a:t>
            </a:r>
          </a:p>
        </p:txBody>
      </p:sp>
      <p:sp>
        <p:nvSpPr>
          <p:cNvPr id="21" name="Picture Placeholder 5"/>
          <p:cNvSpPr>
            <a:spLocks noGrp="1"/>
          </p:cNvSpPr>
          <p:nvPr>
            <p:ph type="pic" sz="quarter" idx="19" hasCustomPrompt="1"/>
          </p:nvPr>
        </p:nvSpPr>
        <p:spPr>
          <a:xfrm>
            <a:off x="638175" y="1844675"/>
            <a:ext cx="1841500" cy="1762125"/>
          </a:xfrm>
          <a:prstGeom prst="rect">
            <a:avLst/>
          </a:prstGeom>
        </p:spPr>
        <p:txBody>
          <a:bodyPr/>
          <a:lstStyle>
            <a:lvl1pPr marL="0" indent="0">
              <a:buNone/>
              <a:defRPr sz="2000">
                <a:latin typeface="+mj-lt"/>
              </a:defRPr>
            </a:lvl1pPr>
          </a:lstStyle>
          <a:p>
            <a:r>
              <a:rPr lang="en-US" dirty="0"/>
              <a:t>Insert your graphic here</a:t>
            </a:r>
          </a:p>
        </p:txBody>
      </p:sp>
      <p:sp>
        <p:nvSpPr>
          <p:cNvPr id="22" name="Textplatzhalter 2"/>
          <p:cNvSpPr>
            <a:spLocks noGrp="1"/>
          </p:cNvSpPr>
          <p:nvPr>
            <p:ph type="body" sz="quarter" idx="14" hasCustomPrompt="1"/>
          </p:nvPr>
        </p:nvSpPr>
        <p:spPr>
          <a:xfrm>
            <a:off x="2776537" y="2155972"/>
            <a:ext cx="7907939" cy="1392571"/>
          </a:xfrm>
          <a:prstGeom prst="rect">
            <a:avLst/>
          </a:prstGeom>
        </p:spPr>
        <p:txBody>
          <a:bodyPr lIns="0" tIns="0" rIns="0" bIns="0" numCol="1" spcCol="216000" anchor="t" anchorCtr="0"/>
          <a:lstStyle>
            <a:lvl1pPr marL="0" indent="0" algn="l">
              <a:lnSpc>
                <a:spcPts val="1900"/>
              </a:lnSpc>
              <a:spcBef>
                <a:spcPts val="0"/>
              </a:spcBef>
              <a:buNone/>
              <a:defRPr sz="1800" b="0" baseline="0">
                <a:solidFill>
                  <a:schemeClr val="tx1"/>
                </a:solidFill>
                <a:latin typeface="+mj-lt"/>
              </a:defRPr>
            </a:lvl1pPr>
            <a:lvl2pPr>
              <a:defRPr sz="2200" baseline="0">
                <a:latin typeface="Arial" pitchFamily="34" charset="0"/>
              </a:defRPr>
            </a:lvl2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r>
            <a:r>
              <a:rPr lang="de-DE" dirty="0" err="1"/>
              <a:t>At</a:t>
            </a:r>
            <a:r>
              <a:rPr lang="de-DE" dirty="0"/>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endParaRPr lang="de-DE" dirty="0"/>
          </a:p>
        </p:txBody>
      </p:sp>
      <p:sp>
        <p:nvSpPr>
          <p:cNvPr id="23" name="Textplatzhalter 2"/>
          <p:cNvSpPr>
            <a:spLocks noGrp="1"/>
          </p:cNvSpPr>
          <p:nvPr>
            <p:ph type="body" sz="quarter" idx="15" hasCustomPrompt="1"/>
          </p:nvPr>
        </p:nvSpPr>
        <p:spPr>
          <a:xfrm>
            <a:off x="2776538" y="1735618"/>
            <a:ext cx="3960812" cy="370020"/>
          </a:xfrm>
          <a:prstGeom prst="rect">
            <a:avLst/>
          </a:prstGeom>
        </p:spPr>
        <p:txBody>
          <a:bodyPr lIns="0" tIns="0" rIns="0" bIns="0" numCol="1" spcCol="216000" anchor="t" anchorCtr="0"/>
          <a:lstStyle>
            <a:lvl1pPr marL="0" indent="0" algn="l">
              <a:lnSpc>
                <a:spcPts val="2600"/>
              </a:lnSpc>
              <a:spcBef>
                <a:spcPts val="0"/>
              </a:spcBef>
              <a:buNone/>
              <a:defRPr sz="1800" b="1" baseline="0">
                <a:solidFill>
                  <a:schemeClr val="tx1"/>
                </a:solidFill>
                <a:latin typeface="+mj-lt"/>
              </a:defRPr>
            </a:lvl1pPr>
            <a:lvl2pPr>
              <a:defRPr sz="2200" baseline="0">
                <a:latin typeface="Arial" pitchFamily="34" charset="0"/>
              </a:defRPr>
            </a:lvl2pPr>
          </a:lstStyle>
          <a:p>
            <a:pPr lvl="0"/>
            <a:r>
              <a:rPr lang="de-DE" dirty="0"/>
              <a:t>Title</a:t>
            </a:r>
          </a:p>
        </p:txBody>
      </p:sp>
      <p:sp>
        <p:nvSpPr>
          <p:cNvPr id="24" name="Textplatzhalter 2"/>
          <p:cNvSpPr>
            <a:spLocks noGrp="1"/>
          </p:cNvSpPr>
          <p:nvPr>
            <p:ph type="body" sz="quarter" idx="17" hasCustomPrompt="1"/>
          </p:nvPr>
        </p:nvSpPr>
        <p:spPr>
          <a:xfrm>
            <a:off x="2776534" y="4228435"/>
            <a:ext cx="7907942" cy="1392571"/>
          </a:xfrm>
          <a:prstGeom prst="rect">
            <a:avLst/>
          </a:prstGeom>
        </p:spPr>
        <p:txBody>
          <a:bodyPr lIns="0" tIns="0" rIns="0" bIns="0" numCol="1" spcCol="216000" anchor="t" anchorCtr="0"/>
          <a:lstStyle>
            <a:lvl1pPr marL="0" indent="0" algn="l">
              <a:lnSpc>
                <a:spcPts val="1900"/>
              </a:lnSpc>
              <a:spcBef>
                <a:spcPts val="0"/>
              </a:spcBef>
              <a:buNone/>
              <a:defRPr sz="1800" b="0" baseline="0">
                <a:solidFill>
                  <a:schemeClr val="tx1"/>
                </a:solidFill>
                <a:latin typeface="+mj-lt"/>
              </a:defRPr>
            </a:lvl1pPr>
            <a:lvl2pPr>
              <a:defRPr sz="2200" baseline="0">
                <a:latin typeface="Arial" pitchFamily="34" charset="0"/>
              </a:defRPr>
            </a:lvl2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r>
            <a:r>
              <a:rPr lang="de-DE" dirty="0" err="1"/>
              <a:t>At</a:t>
            </a:r>
            <a:r>
              <a:rPr lang="de-DE" dirty="0"/>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endParaRPr lang="de-DE" dirty="0"/>
          </a:p>
        </p:txBody>
      </p:sp>
      <p:sp>
        <p:nvSpPr>
          <p:cNvPr id="25" name="Textplatzhalter 2"/>
          <p:cNvSpPr>
            <a:spLocks noGrp="1"/>
          </p:cNvSpPr>
          <p:nvPr>
            <p:ph type="body" sz="quarter" idx="18" hasCustomPrompt="1"/>
          </p:nvPr>
        </p:nvSpPr>
        <p:spPr>
          <a:xfrm>
            <a:off x="2776535" y="3791303"/>
            <a:ext cx="3960812" cy="370020"/>
          </a:xfrm>
          <a:prstGeom prst="rect">
            <a:avLst/>
          </a:prstGeom>
        </p:spPr>
        <p:txBody>
          <a:bodyPr lIns="0" tIns="0" rIns="0" bIns="0" numCol="1" spcCol="216000" anchor="t" anchorCtr="0"/>
          <a:lstStyle>
            <a:lvl1pPr marL="0" indent="0" algn="l">
              <a:lnSpc>
                <a:spcPts val="2600"/>
              </a:lnSpc>
              <a:spcBef>
                <a:spcPts val="0"/>
              </a:spcBef>
              <a:buNone/>
              <a:defRPr sz="1800" b="1" baseline="0">
                <a:solidFill>
                  <a:schemeClr val="tx1"/>
                </a:solidFill>
                <a:latin typeface="+mj-lt"/>
              </a:defRPr>
            </a:lvl1pPr>
            <a:lvl2pPr>
              <a:defRPr sz="2200" baseline="0">
                <a:latin typeface="Arial" pitchFamily="34" charset="0"/>
              </a:defRPr>
            </a:lvl2pPr>
          </a:lstStyle>
          <a:p>
            <a:pPr lvl="0"/>
            <a:r>
              <a:rPr lang="de-DE" dirty="0"/>
              <a:t>Title</a:t>
            </a:r>
          </a:p>
        </p:txBody>
      </p:sp>
      <p:sp>
        <p:nvSpPr>
          <p:cNvPr id="26" name="Picture Placeholder 3"/>
          <p:cNvSpPr>
            <a:spLocks noGrp="1"/>
          </p:cNvSpPr>
          <p:nvPr>
            <p:ph type="pic" sz="quarter" idx="21" hasCustomPrompt="1"/>
          </p:nvPr>
        </p:nvSpPr>
        <p:spPr>
          <a:xfrm>
            <a:off x="11137899" y="5768288"/>
            <a:ext cx="1054100" cy="430213"/>
          </a:xfrm>
          <a:prstGeom prst="rect">
            <a:avLst/>
          </a:prstGeom>
        </p:spPr>
        <p:txBody>
          <a:bodyPr/>
          <a:lstStyle>
            <a:lvl1pPr marL="0" indent="0">
              <a:buNone/>
              <a:defRPr sz="1000">
                <a:latin typeface="+mj-lt"/>
              </a:defRPr>
            </a:lvl1pPr>
          </a:lstStyle>
          <a:p>
            <a:r>
              <a:rPr lang="en-US" dirty="0"/>
              <a:t>Product logo goes here</a:t>
            </a:r>
          </a:p>
        </p:txBody>
      </p:sp>
      <p:sp>
        <p:nvSpPr>
          <p:cNvPr id="27" name="Text Placeholder 7"/>
          <p:cNvSpPr>
            <a:spLocks noGrp="1"/>
          </p:cNvSpPr>
          <p:nvPr>
            <p:ph type="body" sz="quarter" idx="10"/>
          </p:nvPr>
        </p:nvSpPr>
        <p:spPr>
          <a:xfrm>
            <a:off x="222469" y="157037"/>
            <a:ext cx="7239000" cy="762000"/>
          </a:xfrm>
          <a:prstGeom prst="rect">
            <a:avLst/>
          </a:prstGeom>
        </p:spPr>
        <p:txBody>
          <a:bodyPr anchor="ctr"/>
          <a:lstStyle>
            <a:lvl1pPr marL="0" indent="0">
              <a:buNone/>
              <a:defRPr b="1">
                <a:solidFill>
                  <a:schemeClr val="bg1"/>
                </a:solidFill>
                <a:latin typeface="+mj-lt"/>
              </a:defRPr>
            </a:lvl1pPr>
          </a:lstStyle>
          <a:p>
            <a:pPr lvl="0"/>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711" y="331630"/>
            <a:ext cx="2057400" cy="398426"/>
          </a:xfrm>
          <a:prstGeom prst="rect">
            <a:avLst/>
          </a:prstGeom>
        </p:spPr>
      </p:pic>
    </p:spTree>
    <p:extLst>
      <p:ext uri="{BB962C8B-B14F-4D97-AF65-F5344CB8AC3E}">
        <p14:creationId xmlns:p14="http://schemas.microsoft.com/office/powerpoint/2010/main" val="14803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35" t="39372" r="13324" b="20363"/>
          <a:stretch/>
        </p:blipFill>
        <p:spPr>
          <a:xfrm>
            <a:off x="10793" y="-380010"/>
            <a:ext cx="12181207" cy="4741732"/>
          </a:xfrm>
          <a:prstGeom prst="rect">
            <a:avLst/>
          </a:prstGeom>
        </p:spPr>
      </p:pic>
      <p:pic>
        <p:nvPicPr>
          <p:cNvPr id="9" name="Grafik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672" y="2180862"/>
            <a:ext cx="12203672" cy="406788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6373" y="5986780"/>
            <a:ext cx="2438400" cy="471763"/>
          </a:xfrm>
          <a:prstGeom prst="rect">
            <a:avLst/>
          </a:prstGeom>
        </p:spPr>
      </p:pic>
    </p:spTree>
    <p:extLst>
      <p:ext uri="{BB962C8B-B14F-4D97-AF65-F5344CB8AC3E}">
        <p14:creationId xmlns:p14="http://schemas.microsoft.com/office/powerpoint/2010/main" val="1065207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Gerade Verbindung 12"/>
          <p:cNvCxnSpPr/>
          <p:nvPr userDrawn="1"/>
        </p:nvCxnSpPr>
        <p:spPr>
          <a:xfrm>
            <a:off x="0" y="6572250"/>
            <a:ext cx="91440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2" name="Gerade Verbindung 25"/>
          <p:cNvCxnSpPr/>
          <p:nvPr userDrawn="1"/>
        </p:nvCxnSpPr>
        <p:spPr>
          <a:xfrm>
            <a:off x="8856000" y="6572250"/>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Gerade Verbindung 8"/>
          <p:cNvCxnSpPr/>
          <p:nvPr userDrawn="1"/>
        </p:nvCxnSpPr>
        <p:spPr>
          <a:xfrm>
            <a:off x="15442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Gerade Verbindung 12"/>
          <p:cNvCxnSpPr/>
          <p:nvPr userDrawn="1"/>
        </p:nvCxnSpPr>
        <p:spPr>
          <a:xfrm>
            <a:off x="7480619"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5" name="Gerade Verbindung 17"/>
          <p:cNvCxnSpPr/>
          <p:nvPr userDrawn="1"/>
        </p:nvCxnSpPr>
        <p:spPr>
          <a:xfrm>
            <a:off x="7918100"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Gerade Verbindung 15"/>
          <p:cNvCxnSpPr/>
          <p:nvPr userDrawn="1"/>
        </p:nvCxnSpPr>
        <p:spPr>
          <a:xfrm>
            <a:off x="639313" y="6573600"/>
            <a:ext cx="0" cy="288000"/>
          </a:xfrm>
          <a:prstGeom prst="line">
            <a:avLst/>
          </a:prstGeom>
          <a:ln w="6350"/>
        </p:spPr>
        <p:style>
          <a:lnRef idx="1">
            <a:schemeClr val="dk1"/>
          </a:lnRef>
          <a:fillRef idx="0">
            <a:schemeClr val="dk1"/>
          </a:fillRef>
          <a:effectRef idx="0">
            <a:schemeClr val="dk1"/>
          </a:effectRef>
          <a:fontRef idx="minor">
            <a:schemeClr val="tx1"/>
          </a:fontRef>
        </p:style>
      </p:cxnSp>
      <p:sp>
        <p:nvSpPr>
          <p:cNvPr id="17" name="Foliennummernplatzhalter 5"/>
          <p:cNvSpPr>
            <a:spLocks noGrp="1"/>
          </p:cNvSpPr>
          <p:nvPr>
            <p:ph type="sldNum" sz="quarter" idx="4"/>
          </p:nvPr>
        </p:nvSpPr>
        <p:spPr>
          <a:xfrm>
            <a:off x="7486100" y="6616770"/>
            <a:ext cx="432000" cy="200055"/>
          </a:xfrm>
          <a:prstGeom prst="rect">
            <a:avLst/>
          </a:prstGeom>
        </p:spPr>
        <p:txBody>
          <a:bodyPr vert="horz" lIns="91440" tIns="45720" rIns="91440" bIns="45720" rtlCol="0" anchor="ctr">
            <a:spAutoFit/>
          </a:bodyPr>
          <a:lstStyle>
            <a:lvl1pPr algn="ctr">
              <a:defRPr sz="700">
                <a:solidFill>
                  <a:schemeClr val="tx1"/>
                </a:solidFill>
                <a:latin typeface="Arial" pitchFamily="34" charset="0"/>
                <a:cs typeface="Arial" pitchFamily="34" charset="0"/>
              </a:defRPr>
            </a:lvl1pPr>
          </a:lstStyle>
          <a:p>
            <a:fld id="{4FC39219-EBA6-4F80-9550-309605E1AA80}" type="slidenum">
              <a:rPr lang="de-CH" smtClean="0"/>
              <a:t>‹#›</a:t>
            </a:fld>
            <a:endParaRPr lang="de-CH" dirty="0"/>
          </a:p>
        </p:txBody>
      </p:sp>
      <p:sp>
        <p:nvSpPr>
          <p:cNvPr id="18" name="Datumsplatzhalter 3"/>
          <p:cNvSpPr>
            <a:spLocks noGrp="1"/>
          </p:cNvSpPr>
          <p:nvPr>
            <p:ph type="dt" sz="half" idx="2"/>
          </p:nvPr>
        </p:nvSpPr>
        <p:spPr>
          <a:xfrm>
            <a:off x="651863" y="6616770"/>
            <a:ext cx="821259" cy="200055"/>
          </a:xfrm>
          <a:prstGeom prst="rect">
            <a:avLst/>
          </a:prstGeom>
          <a:noFill/>
        </p:spPr>
        <p:txBody>
          <a:bodyPr vert="horz" lIns="91440" tIns="45720" rIns="91440" bIns="45720" rtlCol="0" anchor="ctr">
            <a:spAutoFit/>
          </a:bodyPr>
          <a:lstStyle>
            <a:lvl1pPr algn="l">
              <a:defRPr sz="700">
                <a:solidFill>
                  <a:schemeClr val="tx1"/>
                </a:solidFill>
                <a:latin typeface="Arial" pitchFamily="34" charset="0"/>
                <a:cs typeface="Arial" pitchFamily="34" charset="0"/>
              </a:defRPr>
            </a:lvl1pPr>
          </a:lstStyle>
          <a:p>
            <a:fld id="{73983FFE-DF74-42DD-9DEF-D762F0ADFE78}" type="datetime1">
              <a:rPr lang="en-US" smtClean="0"/>
              <a:t>5/6/2021</a:t>
            </a:fld>
            <a:endParaRPr lang="de-CH" dirty="0"/>
          </a:p>
        </p:txBody>
      </p:sp>
      <p:sp>
        <p:nvSpPr>
          <p:cNvPr id="26" name="Picture Placeholder 3"/>
          <p:cNvSpPr>
            <a:spLocks noGrp="1"/>
          </p:cNvSpPr>
          <p:nvPr>
            <p:ph type="pic" sz="quarter" idx="21" hasCustomPrompt="1"/>
          </p:nvPr>
        </p:nvSpPr>
        <p:spPr>
          <a:xfrm>
            <a:off x="11137899" y="5768288"/>
            <a:ext cx="1054100" cy="430213"/>
          </a:xfrm>
          <a:prstGeom prst="rect">
            <a:avLst/>
          </a:prstGeom>
        </p:spPr>
        <p:txBody>
          <a:bodyPr/>
          <a:lstStyle>
            <a:lvl1pPr marL="0" indent="0">
              <a:buNone/>
              <a:defRPr sz="1000">
                <a:latin typeface="+mj-lt"/>
              </a:defRPr>
            </a:lvl1pPr>
          </a:lstStyle>
          <a:p>
            <a:r>
              <a:rPr lang="en-US" dirty="0"/>
              <a:t>Product logo goes here</a:t>
            </a:r>
          </a:p>
        </p:txBody>
      </p:sp>
      <p:sp>
        <p:nvSpPr>
          <p:cNvPr id="27" name="Text Placeholder 7"/>
          <p:cNvSpPr>
            <a:spLocks noGrp="1"/>
          </p:cNvSpPr>
          <p:nvPr>
            <p:ph type="body" sz="quarter" idx="10"/>
          </p:nvPr>
        </p:nvSpPr>
        <p:spPr>
          <a:xfrm>
            <a:off x="222469" y="157037"/>
            <a:ext cx="7239000" cy="762000"/>
          </a:xfrm>
          <a:prstGeom prst="rect">
            <a:avLst/>
          </a:prstGeom>
        </p:spPr>
        <p:txBody>
          <a:bodyPr anchor="ctr"/>
          <a:lstStyle>
            <a:lvl1pPr marL="0" indent="0">
              <a:buNone/>
              <a:defRPr b="1">
                <a:solidFill>
                  <a:schemeClr val="bg1"/>
                </a:solidFill>
                <a:latin typeface="+mj-lt"/>
              </a:defRPr>
            </a:lvl1pPr>
          </a:lstStyle>
          <a:p>
            <a:pPr lvl="0"/>
            <a:endParaRPr lang="en-US" dirty="0"/>
          </a:p>
        </p:txBody>
      </p:sp>
      <p:sp>
        <p:nvSpPr>
          <p:cNvPr id="28" name="Picture Placeholder 3"/>
          <p:cNvSpPr>
            <a:spLocks noGrp="1"/>
          </p:cNvSpPr>
          <p:nvPr>
            <p:ph type="pic" sz="quarter" idx="16" hasCustomPrompt="1"/>
          </p:nvPr>
        </p:nvSpPr>
        <p:spPr>
          <a:xfrm>
            <a:off x="638175" y="1844675"/>
            <a:ext cx="3968750" cy="3311525"/>
          </a:xfrm>
          <a:prstGeom prst="rect">
            <a:avLst/>
          </a:prstGeom>
        </p:spPr>
        <p:txBody>
          <a:bodyPr/>
          <a:lstStyle>
            <a:lvl1pPr marL="0" indent="0">
              <a:buFontTx/>
              <a:buNone/>
              <a:defRPr sz="2000">
                <a:latin typeface="+mj-lt"/>
              </a:defRPr>
            </a:lvl1pPr>
          </a:lstStyle>
          <a:p>
            <a:r>
              <a:rPr lang="en-US" dirty="0"/>
              <a:t>Insert your graphic here</a:t>
            </a:r>
          </a:p>
        </p:txBody>
      </p:sp>
      <p:sp>
        <p:nvSpPr>
          <p:cNvPr id="29" name="Textplatzhalter 2"/>
          <p:cNvSpPr>
            <a:spLocks noGrp="1"/>
          </p:cNvSpPr>
          <p:nvPr>
            <p:ph type="body" sz="quarter" idx="15" hasCustomPrompt="1"/>
          </p:nvPr>
        </p:nvSpPr>
        <p:spPr>
          <a:xfrm>
            <a:off x="4900613" y="1735618"/>
            <a:ext cx="3959225" cy="370020"/>
          </a:xfrm>
          <a:prstGeom prst="rect">
            <a:avLst/>
          </a:prstGeom>
        </p:spPr>
        <p:txBody>
          <a:bodyPr lIns="0" tIns="0" rIns="0" bIns="0" numCol="1" spcCol="216000" anchor="t" anchorCtr="0"/>
          <a:lstStyle>
            <a:lvl1pPr marL="0" indent="0" algn="l">
              <a:lnSpc>
                <a:spcPts val="2600"/>
              </a:lnSpc>
              <a:spcBef>
                <a:spcPts val="0"/>
              </a:spcBef>
              <a:buNone/>
              <a:defRPr sz="1800" b="1" baseline="0">
                <a:solidFill>
                  <a:schemeClr val="tx1"/>
                </a:solidFill>
                <a:latin typeface="+mj-lt"/>
              </a:defRPr>
            </a:lvl1pPr>
            <a:lvl2pPr>
              <a:defRPr sz="2200" baseline="0">
                <a:latin typeface="Arial" pitchFamily="34" charset="0"/>
              </a:defRPr>
            </a:lvl2pPr>
          </a:lstStyle>
          <a:p>
            <a:pPr lvl="0"/>
            <a:r>
              <a:rPr lang="de-DE" dirty="0"/>
              <a:t>Title</a:t>
            </a:r>
          </a:p>
        </p:txBody>
      </p:sp>
      <p:sp>
        <p:nvSpPr>
          <p:cNvPr id="30" name="Textplatzhalter 2"/>
          <p:cNvSpPr>
            <a:spLocks noGrp="1"/>
          </p:cNvSpPr>
          <p:nvPr>
            <p:ph type="body" sz="quarter" idx="14" hasCustomPrompt="1"/>
          </p:nvPr>
        </p:nvSpPr>
        <p:spPr>
          <a:xfrm>
            <a:off x="4900613" y="2214502"/>
            <a:ext cx="3959225" cy="4060212"/>
          </a:xfrm>
          <a:prstGeom prst="rect">
            <a:avLst/>
          </a:prstGeom>
        </p:spPr>
        <p:txBody>
          <a:bodyPr lIns="0" tIns="0" rIns="0" bIns="0" numCol="1" spcCol="216000" anchor="t" anchorCtr="0"/>
          <a:lstStyle>
            <a:lvl1pPr marL="0" indent="0" algn="l">
              <a:lnSpc>
                <a:spcPts val="1900"/>
              </a:lnSpc>
              <a:spcBef>
                <a:spcPts val="0"/>
              </a:spcBef>
              <a:buNone/>
              <a:defRPr sz="1800" b="0" baseline="0">
                <a:solidFill>
                  <a:schemeClr val="tx1"/>
                </a:solidFill>
                <a:latin typeface="+mj-lt"/>
              </a:defRPr>
            </a:lvl1pPr>
            <a:lvl2pPr>
              <a:defRPr sz="2200" baseline="0">
                <a:latin typeface="Arial" pitchFamily="34" charset="0"/>
              </a:defRPr>
            </a:lvl2pPr>
          </a:lstStyle>
          <a:p>
            <a:pPr lvl="0"/>
            <a:r>
              <a:rPr lang="de-DE" dirty="0"/>
              <a:t>Type </a:t>
            </a:r>
            <a:r>
              <a:rPr lang="de-DE" dirty="0" err="1"/>
              <a:t>your</a:t>
            </a:r>
            <a:r>
              <a:rPr lang="de-DE" dirty="0"/>
              <a:t> </a:t>
            </a:r>
            <a:r>
              <a:rPr lang="de-DE" dirty="0" err="1"/>
              <a:t>text</a:t>
            </a:r>
            <a:r>
              <a:rPr lang="de-DE" dirty="0"/>
              <a:t> </a:t>
            </a:r>
            <a:r>
              <a:rPr lang="de-DE" dirty="0" err="1"/>
              <a:t>here</a:t>
            </a:r>
            <a:r>
              <a:rPr lang="de-DE" dirty="0"/>
              <a:t>.</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711" y="331630"/>
            <a:ext cx="2057400" cy="398426"/>
          </a:xfrm>
          <a:prstGeom prst="rect">
            <a:avLst/>
          </a:prstGeom>
        </p:spPr>
      </p:pic>
      <p:sp>
        <p:nvSpPr>
          <p:cNvPr id="22" name="copyright"/>
          <p:cNvSpPr txBox="1"/>
          <p:nvPr userDrawn="1"/>
        </p:nvSpPr>
        <p:spPr>
          <a:xfrm>
            <a:off x="7918100" y="6620951"/>
            <a:ext cx="935388" cy="200055"/>
          </a:xfrm>
          <a:prstGeom prst="rect">
            <a:avLst/>
          </a:prstGeom>
          <a:noFill/>
        </p:spPr>
        <p:txBody>
          <a:bodyPr wrap="square" rtlCol="0">
            <a:spAutoFit/>
          </a:bodyPr>
          <a:lstStyle/>
          <a:p>
            <a:pPr algn="ctr"/>
            <a:r>
              <a:rPr lang="de-DE" sz="700" dirty="0">
                <a:latin typeface="+mj-lt"/>
                <a:cs typeface="Arial" pitchFamily="34" charset="0"/>
              </a:rPr>
              <a:t>@Condair</a:t>
            </a:r>
            <a:endParaRPr lang="de-CH" sz="700" dirty="0">
              <a:latin typeface="+mj-lt"/>
              <a:cs typeface="Arial" pitchFamily="34" charset="0"/>
            </a:endParaRPr>
          </a:p>
        </p:txBody>
      </p:sp>
    </p:spTree>
    <p:extLst>
      <p:ext uri="{BB962C8B-B14F-4D97-AF65-F5344CB8AC3E}">
        <p14:creationId xmlns:p14="http://schemas.microsoft.com/office/powerpoint/2010/main" val="2496787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427338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t="7593" b="42320"/>
          <a:stretch/>
        </p:blipFill>
        <p:spPr>
          <a:xfrm>
            <a:off x="0" y="0"/>
            <a:ext cx="12176308" cy="3633537"/>
          </a:xfrm>
          <a:prstGeom prst="rect">
            <a:avLst/>
          </a:prstGeom>
        </p:spPr>
      </p:pic>
      <p:pic>
        <p:nvPicPr>
          <p:cNvPr id="6" name="Grafik 5"/>
          <p:cNvPicPr>
            <a:picLocks noChangeAspect="1"/>
          </p:cNvPicPr>
          <p:nvPr userDrawn="1"/>
        </p:nvPicPr>
        <p:blipFill rotWithShape="1">
          <a:blip r:embed="rId3" cstate="email">
            <a:extLst>
              <a:ext uri="{28A0092B-C50C-407E-A947-70E740481C1C}">
                <a14:useLocalDpi xmlns:a14="http://schemas.microsoft.com/office/drawing/2010/main" val="0"/>
              </a:ext>
            </a:extLst>
          </a:blip>
          <a:srcRect b="29017"/>
          <a:stretch/>
        </p:blipFill>
        <p:spPr>
          <a:xfrm>
            <a:off x="0" y="1840406"/>
            <a:ext cx="12196684" cy="2871637"/>
          </a:xfrm>
          <a:prstGeom prst="rect">
            <a:avLst/>
          </a:prstGeom>
          <a:ln>
            <a:noFill/>
          </a:ln>
          <a:effec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384298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t="8708" b="35621"/>
          <a:stretch/>
        </p:blipFill>
        <p:spPr>
          <a:xfrm>
            <a:off x="-1" y="1"/>
            <a:ext cx="12135967" cy="3914274"/>
          </a:xfrm>
          <a:prstGeom prst="rect">
            <a:avLst/>
          </a:prstGeom>
        </p:spPr>
      </p:pic>
      <p:sp>
        <p:nvSpPr>
          <p:cNvPr id="9" name="Rectangle 8"/>
          <p:cNvSpPr/>
          <p:nvPr userDrawn="1"/>
        </p:nvSpPr>
        <p:spPr>
          <a:xfrm>
            <a:off x="-2" y="0"/>
            <a:ext cx="12135967" cy="3986463"/>
          </a:xfrm>
          <a:prstGeom prst="rect">
            <a:avLst/>
          </a:prstGeom>
          <a:gradFill flip="none" rotWithShape="0">
            <a:gsLst>
              <a:gs pos="0">
                <a:schemeClr val="bg1">
                  <a:alpha val="73000"/>
                </a:schemeClr>
              </a:gs>
              <a:gs pos="63000">
                <a:schemeClr val="bg1">
                  <a:alpha val="0"/>
                </a:schemeClr>
              </a:gs>
            </a:gsLst>
            <a:lin ang="215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fik 5"/>
          <p:cNvPicPr>
            <a:picLocks noChangeAspect="1"/>
          </p:cNvPicPr>
          <p:nvPr userDrawn="1"/>
        </p:nvPicPr>
        <p:blipFill rotWithShape="1">
          <a:blip r:embed="rId3" cstate="email">
            <a:extLst>
              <a:ext uri="{28A0092B-C50C-407E-A947-70E740481C1C}">
                <a14:useLocalDpi xmlns:a14="http://schemas.microsoft.com/office/drawing/2010/main" val="0"/>
              </a:ext>
            </a:extLst>
          </a:blip>
          <a:srcRect b="29017"/>
          <a:stretch/>
        </p:blipFill>
        <p:spPr>
          <a:xfrm>
            <a:off x="0" y="1840406"/>
            <a:ext cx="12196684" cy="2871637"/>
          </a:xfrm>
          <a:prstGeom prst="rect">
            <a:avLst/>
          </a:prstGeom>
          <a:ln>
            <a:noFill/>
          </a:ln>
          <a:effec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192873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2" descr="P:\MARKETING\Documents\MARKETING TOOLS\Stock Images\People\Product Handbook.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882" b="30465"/>
          <a:stretch/>
        </p:blipFill>
        <p:spPr bwMode="auto">
          <a:xfrm>
            <a:off x="-1" y="0"/>
            <a:ext cx="12134335" cy="4499811"/>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5"/>
          <p:cNvPicPr>
            <a:picLocks noChangeAspect="1"/>
          </p:cNvPicPr>
          <p:nvPr userDrawn="1"/>
        </p:nvPicPr>
        <p:blipFill rotWithShape="1">
          <a:blip r:embed="rId3" cstate="email">
            <a:extLst>
              <a:ext uri="{28A0092B-C50C-407E-A947-70E740481C1C}">
                <a14:useLocalDpi xmlns:a14="http://schemas.microsoft.com/office/drawing/2010/main" val="0"/>
              </a:ext>
            </a:extLst>
          </a:blip>
          <a:srcRect b="29017"/>
          <a:stretch/>
        </p:blipFill>
        <p:spPr>
          <a:xfrm>
            <a:off x="0" y="1840406"/>
            <a:ext cx="12196684" cy="2871637"/>
          </a:xfrm>
          <a:prstGeom prst="rect">
            <a:avLst/>
          </a:prstGeom>
          <a:ln>
            <a:noFill/>
          </a:ln>
          <a:effec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346325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7" t="24346" r="4713" b="36161"/>
          <a:stretch/>
        </p:blipFill>
        <p:spPr>
          <a:xfrm>
            <a:off x="0" y="0"/>
            <a:ext cx="12142765" cy="3599935"/>
          </a:xfrm>
          <a:prstGeom prst="rect">
            <a:avLst/>
          </a:prstGeom>
        </p:spPr>
      </p:pic>
      <p:pic>
        <p:nvPicPr>
          <p:cNvPr id="6" name="Grafik 5"/>
          <p:cNvPicPr>
            <a:picLocks noChangeAspect="1"/>
          </p:cNvPicPr>
          <p:nvPr userDrawn="1"/>
        </p:nvPicPr>
        <p:blipFill rotWithShape="1">
          <a:blip r:embed="rId3" cstate="email">
            <a:extLst>
              <a:ext uri="{28A0092B-C50C-407E-A947-70E740481C1C}">
                <a14:useLocalDpi xmlns:a14="http://schemas.microsoft.com/office/drawing/2010/main" val="0"/>
              </a:ext>
            </a:extLst>
          </a:blip>
          <a:srcRect b="29017"/>
          <a:stretch/>
        </p:blipFill>
        <p:spPr>
          <a:xfrm>
            <a:off x="0" y="1840406"/>
            <a:ext cx="12196684" cy="2871637"/>
          </a:xfrm>
          <a:prstGeom prst="rect">
            <a:avLst/>
          </a:prstGeom>
          <a:ln>
            <a:noFill/>
          </a:ln>
          <a:effec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106770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2" descr="P:\MARKETING\Documents\MARKETING TOOLS\Stock Images\iStock_000043072978_Ful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354" b="15772"/>
          <a:stretch/>
        </p:blipFill>
        <p:spPr bwMode="auto">
          <a:xfrm>
            <a:off x="0" y="0"/>
            <a:ext cx="12170640" cy="63184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812473"/>
            <a:ext cx="12136586" cy="4045527"/>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hasCustomPrompt="1"/>
          </p:nvPr>
        </p:nvSpPr>
        <p:spPr>
          <a:xfrm>
            <a:off x="538507" y="906243"/>
            <a:ext cx="4572000" cy="1143000"/>
          </a:xfrm>
          <a:prstGeom prst="rect">
            <a:avLst/>
          </a:prstGeom>
        </p:spPr>
        <p:txBody>
          <a:bodyPr/>
          <a:lstStyle>
            <a:lvl1pPr algn="l">
              <a:defRPr sz="3200" b="1">
                <a:effectLst>
                  <a:outerShdw blurRad="38100" dist="38100" dir="2700000" algn="tl">
                    <a:srgbClr val="000000">
                      <a:alpha val="43137"/>
                    </a:srgbClr>
                  </a:outerShdw>
                </a:effectLst>
              </a:defRPr>
            </a:lvl1pPr>
          </a:lstStyle>
          <a:p>
            <a:r>
              <a:rPr lang="en-US" dirty="0"/>
              <a:t>Presentation Title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8846" y="6154400"/>
            <a:ext cx="2057400" cy="398049"/>
          </a:xfrm>
          <a:prstGeom prst="rect">
            <a:avLst/>
          </a:prstGeom>
        </p:spPr>
      </p:pic>
    </p:spTree>
    <p:extLst>
      <p:ext uri="{BB962C8B-B14F-4D97-AF65-F5344CB8AC3E}">
        <p14:creationId xmlns:p14="http://schemas.microsoft.com/office/powerpoint/2010/main" val="279392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8"/>
          <p:cNvSpPr txBox="1"/>
          <p:nvPr userDrawn="1"/>
        </p:nvSpPr>
        <p:spPr>
          <a:xfrm>
            <a:off x="7056107" y="4501377"/>
            <a:ext cx="3087064"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GS Series</a:t>
            </a:r>
          </a:p>
          <a:p>
            <a:r>
              <a:rPr lang="en-US" sz="2667" b="1" dirty="0">
                <a:solidFill>
                  <a:schemeClr val="bg1"/>
                </a:solidFill>
                <a:effectLst>
                  <a:outerShdw blurRad="38100" dist="38100" dir="2700000" algn="tl">
                    <a:srgbClr val="000000">
                      <a:alpha val="43137"/>
                    </a:srgbClr>
                  </a:outerShdw>
                </a:effectLst>
              </a:rPr>
              <a:t>Gas Fired Humidifier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2177" y="1075366"/>
            <a:ext cx="2496279" cy="2391257"/>
          </a:xfrm>
          <a:prstGeom prst="rect">
            <a:avLst/>
          </a:prstGeom>
        </p:spPr>
      </p:pic>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1896"/>
          <a:stretch/>
        </p:blipFill>
        <p:spPr>
          <a:xfrm>
            <a:off x="8277110" y="962158"/>
            <a:ext cx="2235381" cy="2578743"/>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9669" y="2821837"/>
            <a:ext cx="3454400" cy="258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620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Box 8"/>
          <p:cNvSpPr txBox="1"/>
          <p:nvPr userDrawn="1"/>
        </p:nvSpPr>
        <p:spPr>
          <a:xfrm>
            <a:off x="7056107" y="4501377"/>
            <a:ext cx="3087064" cy="9131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67" b="1" dirty="0">
                <a:solidFill>
                  <a:schemeClr val="bg1"/>
                </a:solidFill>
                <a:effectLst>
                  <a:outerShdw blurRad="38100" dist="38100" dir="2700000" algn="tl">
                    <a:srgbClr val="000000">
                      <a:alpha val="43137"/>
                    </a:srgbClr>
                  </a:outerShdw>
                </a:effectLst>
              </a:rPr>
              <a:t>GS Series</a:t>
            </a:r>
          </a:p>
          <a:p>
            <a:r>
              <a:rPr lang="en-US" sz="2667" b="1" dirty="0">
                <a:solidFill>
                  <a:schemeClr val="bg1"/>
                </a:solidFill>
                <a:effectLst>
                  <a:outerShdw blurRad="38100" dist="38100" dir="2700000" algn="tl">
                    <a:srgbClr val="000000">
                      <a:alpha val="43137"/>
                    </a:srgbClr>
                  </a:outerShdw>
                </a:effectLst>
              </a:rPr>
              <a:t>Gas Fired Humidifier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2177" y="1075366"/>
            <a:ext cx="2496279" cy="2391257"/>
          </a:xfrm>
          <a:prstGeom prst="rect">
            <a:avLst/>
          </a:prstGeom>
        </p:spPr>
      </p:pic>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1896"/>
          <a:stretch/>
        </p:blipFill>
        <p:spPr>
          <a:xfrm>
            <a:off x="8277110" y="962158"/>
            <a:ext cx="2235381" cy="2578743"/>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5680" y="1160164"/>
            <a:ext cx="3454400" cy="4804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032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79956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28448" y="6139257"/>
            <a:ext cx="1828800" cy="354156"/>
          </a:xfrm>
          <a:prstGeom prst="rect">
            <a:avLst/>
          </a:prstGeom>
        </p:spPr>
      </p:pic>
    </p:spTree>
    <p:extLst>
      <p:ext uri="{BB962C8B-B14F-4D97-AF65-F5344CB8AC3E}">
        <p14:creationId xmlns:p14="http://schemas.microsoft.com/office/powerpoint/2010/main" val="19190078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Gerade Verbindung 12"/>
          <p:cNvCxnSpPr/>
          <p:nvPr userDrawn="1"/>
        </p:nvCxnSpPr>
        <p:spPr>
          <a:xfrm flipV="1">
            <a:off x="0" y="6572249"/>
            <a:ext cx="12192000" cy="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9" name="Gerade Verbindung 25"/>
          <p:cNvCxnSpPr/>
          <p:nvPr userDrawn="1"/>
        </p:nvCxnSpPr>
        <p:spPr>
          <a:xfrm>
            <a:off x="11994618" y="6572250"/>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0" name="Gerade Verbindung 8"/>
          <p:cNvCxnSpPr/>
          <p:nvPr userDrawn="1"/>
        </p:nvCxnSpPr>
        <p:spPr>
          <a:xfrm>
            <a:off x="1445363"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1" name="Gerade Verbindung 12"/>
          <p:cNvCxnSpPr/>
          <p:nvPr userDrawn="1"/>
        </p:nvCxnSpPr>
        <p:spPr>
          <a:xfrm>
            <a:off x="10619237"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2" name="Gerade Verbindung 17"/>
          <p:cNvCxnSpPr/>
          <p:nvPr userDrawn="1"/>
        </p:nvCxnSpPr>
        <p:spPr>
          <a:xfrm>
            <a:off x="11056718" y="6572249"/>
            <a:ext cx="0" cy="288000"/>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Gerade Verbindung 15"/>
          <p:cNvCxnSpPr/>
          <p:nvPr userDrawn="1"/>
        </p:nvCxnSpPr>
        <p:spPr>
          <a:xfrm>
            <a:off x="540457" y="6573600"/>
            <a:ext cx="0" cy="288000"/>
          </a:xfrm>
          <a:prstGeom prst="line">
            <a:avLst/>
          </a:prstGeom>
          <a:ln w="6350"/>
        </p:spPr>
        <p:style>
          <a:lnRef idx="1">
            <a:schemeClr val="dk1"/>
          </a:lnRef>
          <a:fillRef idx="0">
            <a:schemeClr val="dk1"/>
          </a:fillRef>
          <a:effectRef idx="0">
            <a:schemeClr val="dk1"/>
          </a:effectRef>
          <a:fontRef idx="minor">
            <a:schemeClr val="tx1"/>
          </a:fontRef>
        </p:style>
      </p:cxnSp>
      <p:sp>
        <p:nvSpPr>
          <p:cNvPr id="14" name="Foliennummernplatzhalter 5"/>
          <p:cNvSpPr>
            <a:spLocks noGrp="1"/>
          </p:cNvSpPr>
          <p:nvPr>
            <p:ph type="sldNum" sz="quarter" idx="4"/>
          </p:nvPr>
        </p:nvSpPr>
        <p:spPr>
          <a:xfrm>
            <a:off x="10624718" y="6616770"/>
            <a:ext cx="432000" cy="200055"/>
          </a:xfrm>
          <a:prstGeom prst="rect">
            <a:avLst/>
          </a:prstGeom>
        </p:spPr>
        <p:txBody>
          <a:bodyPr vert="horz" lIns="91440" tIns="45720" rIns="91440" bIns="45720" rtlCol="0" anchor="ctr">
            <a:spAutoFit/>
          </a:bodyPr>
          <a:lstStyle>
            <a:lvl1pPr algn="ctr">
              <a:defRPr sz="700">
                <a:solidFill>
                  <a:schemeClr val="tx1"/>
                </a:solidFill>
                <a:latin typeface="Arial" pitchFamily="34" charset="0"/>
                <a:cs typeface="Arial" pitchFamily="34" charset="0"/>
              </a:defRPr>
            </a:lvl1pPr>
          </a:lstStyle>
          <a:p>
            <a:fld id="{996E563F-C9C3-4849-94AA-5938371109D3}" type="slidenum">
              <a:rPr lang="de-CH" smtClean="0"/>
              <a:pPr/>
              <a:t>‹#›</a:t>
            </a:fld>
            <a:endParaRPr lang="de-CH" dirty="0"/>
          </a:p>
        </p:txBody>
      </p:sp>
      <p:sp>
        <p:nvSpPr>
          <p:cNvPr id="15" name="Datumsplatzhalter 3"/>
          <p:cNvSpPr>
            <a:spLocks noGrp="1"/>
          </p:cNvSpPr>
          <p:nvPr>
            <p:ph type="dt" sz="half" idx="2"/>
          </p:nvPr>
        </p:nvSpPr>
        <p:spPr>
          <a:xfrm>
            <a:off x="553007" y="6616770"/>
            <a:ext cx="821259" cy="200055"/>
          </a:xfrm>
          <a:prstGeom prst="rect">
            <a:avLst/>
          </a:prstGeom>
          <a:noFill/>
        </p:spPr>
        <p:txBody>
          <a:bodyPr vert="horz" lIns="91440" tIns="45720" rIns="91440" bIns="45720" rtlCol="0" anchor="ctr">
            <a:spAutoFit/>
          </a:bodyPr>
          <a:lstStyle>
            <a:lvl1pPr algn="l">
              <a:defRPr sz="700">
                <a:solidFill>
                  <a:schemeClr val="tx1"/>
                </a:solidFill>
                <a:latin typeface="Arial" pitchFamily="34" charset="0"/>
                <a:cs typeface="Arial" pitchFamily="34" charset="0"/>
              </a:defRPr>
            </a:lvl1pPr>
          </a:lstStyle>
          <a:p>
            <a:fld id="{35E580C0-C2FC-4227-8FD2-FCBAEF50FDFB}" type="datetime1">
              <a:rPr lang="en-US" smtClean="0"/>
              <a:t>5/6/2021</a:t>
            </a:fld>
            <a:endParaRPr lang="de-CH" dirty="0"/>
          </a:p>
        </p:txBody>
      </p:sp>
    </p:spTree>
    <p:extLst>
      <p:ext uri="{BB962C8B-B14F-4D97-AF65-F5344CB8AC3E}">
        <p14:creationId xmlns:p14="http://schemas.microsoft.com/office/powerpoint/2010/main" val="16374010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2" r:id="rId3"/>
    <p:sldLayoutId id="2147483674"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15"/>
          <p:cNvPicPr>
            <a:picLocks noChangeAspect="1"/>
          </p:cNvPicPr>
          <p:nvPr userDrawn="1"/>
        </p:nvPicPr>
        <p:blipFill rotWithShape="1">
          <a:blip r:embed="rId3" cstate="email">
            <a:extLst>
              <a:ext uri="{28A0092B-C50C-407E-A947-70E740481C1C}">
                <a14:useLocalDpi xmlns:a14="http://schemas.microsoft.com/office/drawing/2010/main" val="0"/>
              </a:ext>
            </a:extLst>
          </a:blip>
          <a:srcRect t="28709" b="1"/>
          <a:stretch/>
        </p:blipFill>
        <p:spPr>
          <a:xfrm>
            <a:off x="0" y="0"/>
            <a:ext cx="12208620" cy="5109411"/>
          </a:xfrm>
          <a:prstGeom prst="rect">
            <a:avLst/>
          </a:prstGeom>
        </p:spPr>
      </p:pic>
    </p:spTree>
    <p:extLst>
      <p:ext uri="{BB962C8B-B14F-4D97-AF65-F5344CB8AC3E}">
        <p14:creationId xmlns:p14="http://schemas.microsoft.com/office/powerpoint/2010/main" val="173172844"/>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7.xml"/><Relationship Id="rId4" Type="http://schemas.openxmlformats.org/officeDocument/2006/relationships/hyperlink" Target="https://www.canada.ca/en/public-health/services/diseases/2019-novel-coronavirus-infection/guidance-documents/guide-ltch-ventilation-covid-19-pandemic.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5.jpeg"/><Relationship Id="rId1" Type="http://schemas.openxmlformats.org/officeDocument/2006/relationships/slideLayout" Target="../slideLayouts/slideLayout17.xml"/><Relationship Id="rId4" Type="http://schemas.openxmlformats.org/officeDocument/2006/relationships/hyperlink" Target="https://www.canada.ca/en/public-health/services/diseases/2019-novel-coronavirus-infection/guidance-documents/guide-home-ventilation-covid-19-pandemic.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indoor&#10;&#10;Description automatically generated">
            <a:extLst>
              <a:ext uri="{FF2B5EF4-FFF2-40B4-BE49-F238E27FC236}">
                <a16:creationId xmlns:a16="http://schemas.microsoft.com/office/drawing/2014/main" id="{9A680104-E661-4D9B-94C9-9727909B6C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84"/>
          <a:stretch/>
        </p:blipFill>
        <p:spPr>
          <a:xfrm>
            <a:off x="0" y="1037345"/>
            <a:ext cx="8601461" cy="553452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04712FFB-B541-4530-85BE-B13124C8FD10}"/>
              </a:ext>
            </a:extLst>
          </p:cNvPr>
          <p:cNvPicPr>
            <a:picLocks noChangeAspect="1"/>
          </p:cNvPicPr>
          <p:nvPr/>
        </p:nvPicPr>
        <p:blipFill rotWithShape="1">
          <a:blip r:embed="rId3">
            <a:extLst>
              <a:ext uri="{28A0092B-C50C-407E-A947-70E740481C1C}">
                <a14:useLocalDpi xmlns:a14="http://schemas.microsoft.com/office/drawing/2010/main" val="0"/>
              </a:ext>
            </a:extLst>
          </a:blip>
          <a:srcRect l="5066" t="17044" b="17800"/>
          <a:stretch/>
        </p:blipFill>
        <p:spPr>
          <a:xfrm>
            <a:off x="6493008" y="4653190"/>
            <a:ext cx="3445122" cy="1329338"/>
          </a:xfrm>
          <a:prstGeom prst="rect">
            <a:avLst/>
          </a:prstGeom>
        </p:spPr>
      </p:pic>
      <p:sp>
        <p:nvSpPr>
          <p:cNvPr id="2" name="Slide Number Placeholder 1">
            <a:extLst>
              <a:ext uri="{FF2B5EF4-FFF2-40B4-BE49-F238E27FC236}">
                <a16:creationId xmlns:a16="http://schemas.microsoft.com/office/drawing/2014/main" id="{C00E436D-133B-4E27-8150-EF804A216D6B}"/>
              </a:ext>
            </a:extLst>
          </p:cNvPr>
          <p:cNvSpPr>
            <a:spLocks noGrp="1"/>
          </p:cNvSpPr>
          <p:nvPr>
            <p:ph type="sldNum" sz="quarter" idx="4"/>
          </p:nvPr>
        </p:nvSpPr>
        <p:spPr/>
        <p:txBody>
          <a:bodyPr/>
          <a:lstStyle/>
          <a:p>
            <a:fld id="{4FC39219-EBA6-4F80-9550-309605E1AA80}" type="slidenum">
              <a:rPr lang="de-CH" smtClean="0"/>
              <a:t>1</a:t>
            </a:fld>
            <a:endParaRPr lang="de-CH" dirty="0"/>
          </a:p>
        </p:txBody>
      </p:sp>
      <p:sp>
        <p:nvSpPr>
          <p:cNvPr id="3" name="Date Placeholder 2">
            <a:extLst>
              <a:ext uri="{FF2B5EF4-FFF2-40B4-BE49-F238E27FC236}">
                <a16:creationId xmlns:a16="http://schemas.microsoft.com/office/drawing/2014/main" id="{4DE82646-F6CF-4AD9-9AC7-575786C39870}"/>
              </a:ext>
            </a:extLst>
          </p:cNvPr>
          <p:cNvSpPr>
            <a:spLocks noGrp="1"/>
          </p:cNvSpPr>
          <p:nvPr>
            <p:ph type="dt" sz="half" idx="2"/>
          </p:nvPr>
        </p:nvSpPr>
        <p:spPr/>
        <p:txBody>
          <a:bodyPr/>
          <a:lstStyle/>
          <a:p>
            <a:fld id="{56D81A2E-D6F8-4B04-A03D-ADDE4C6A3763}" type="datetime1">
              <a:rPr lang="en-US" smtClean="0"/>
              <a:t>5/6/2021</a:t>
            </a:fld>
            <a:endParaRPr lang="de-CH" dirty="0"/>
          </a:p>
        </p:txBody>
      </p:sp>
      <p:sp>
        <p:nvSpPr>
          <p:cNvPr id="4" name="Text Placeholder 3">
            <a:extLst>
              <a:ext uri="{FF2B5EF4-FFF2-40B4-BE49-F238E27FC236}">
                <a16:creationId xmlns:a16="http://schemas.microsoft.com/office/drawing/2014/main" id="{EDF7AEE2-2E26-4A70-AF7C-1802C07A90E2}"/>
              </a:ext>
            </a:extLst>
          </p:cNvPr>
          <p:cNvSpPr>
            <a:spLocks noGrp="1"/>
          </p:cNvSpPr>
          <p:nvPr>
            <p:ph type="body" sz="quarter" idx="10"/>
          </p:nvPr>
        </p:nvSpPr>
        <p:spPr/>
        <p:txBody>
          <a:bodyPr/>
          <a:lstStyle/>
          <a:p>
            <a:r>
              <a:rPr lang="en-US" dirty="0"/>
              <a:t>Canadian Government Long-Term Care Recommendations for Indoor Relative Humidity</a:t>
            </a:r>
          </a:p>
        </p:txBody>
      </p:sp>
      <p:sp>
        <p:nvSpPr>
          <p:cNvPr id="7" name="TextBox 6">
            <a:extLst>
              <a:ext uri="{FF2B5EF4-FFF2-40B4-BE49-F238E27FC236}">
                <a16:creationId xmlns:a16="http://schemas.microsoft.com/office/drawing/2014/main" id="{00C917DB-6980-4C85-9277-83F57D4F4306}"/>
              </a:ext>
            </a:extLst>
          </p:cNvPr>
          <p:cNvSpPr txBox="1"/>
          <p:nvPr/>
        </p:nvSpPr>
        <p:spPr>
          <a:xfrm>
            <a:off x="4300730" y="1946497"/>
            <a:ext cx="7726592"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0" dirty="0">
                <a:solidFill>
                  <a:srgbClr val="333333"/>
                </a:solidFill>
                <a:effectLst/>
              </a:rPr>
              <a:t>“…relative humidity may impact the duration that particles that contain virus are suspended in the air, and how long they remain infectious. It is therefore important to maintain an optimal humidity level, between 40% and 60% in indoor settings.”</a:t>
            </a:r>
          </a:p>
        </p:txBody>
      </p:sp>
      <p:sp>
        <p:nvSpPr>
          <p:cNvPr id="5" name="TextBox 4">
            <a:extLst>
              <a:ext uri="{FF2B5EF4-FFF2-40B4-BE49-F238E27FC236}">
                <a16:creationId xmlns:a16="http://schemas.microsoft.com/office/drawing/2014/main" id="{733B1A24-0F6C-4C4A-9E3B-2114B67784DA}"/>
              </a:ext>
            </a:extLst>
          </p:cNvPr>
          <p:cNvSpPr txBox="1"/>
          <p:nvPr/>
        </p:nvSpPr>
        <p:spPr>
          <a:xfrm>
            <a:off x="6493008" y="6132653"/>
            <a:ext cx="5698992" cy="461665"/>
          </a:xfrm>
          <a:prstGeom prst="rect">
            <a:avLst/>
          </a:prstGeom>
          <a:noFill/>
        </p:spPr>
        <p:txBody>
          <a:bodyPr wrap="square" rtlCol="0">
            <a:spAutoFit/>
          </a:bodyPr>
          <a:lstStyle/>
          <a:p>
            <a:r>
              <a:rPr lang="en-US" sz="1200" dirty="0"/>
              <a:t>Source: </a:t>
            </a:r>
            <a:r>
              <a:rPr lang="en-US" sz="1200" dirty="0">
                <a:hlinkClick r:id="rId4"/>
              </a:rPr>
              <a:t>Using Ventilation and filtration to reduce aerosol transmission of COVID-19 in long-term care homes - Canada.ca</a:t>
            </a:r>
            <a:endParaRPr lang="en-US" sz="1200" dirty="0"/>
          </a:p>
        </p:txBody>
      </p:sp>
    </p:spTree>
    <p:extLst>
      <p:ext uri="{BB962C8B-B14F-4D97-AF65-F5344CB8AC3E}">
        <p14:creationId xmlns:p14="http://schemas.microsoft.com/office/powerpoint/2010/main" val="352854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E436D-133B-4E27-8150-EF804A216D6B}"/>
              </a:ext>
            </a:extLst>
          </p:cNvPr>
          <p:cNvSpPr>
            <a:spLocks noGrp="1"/>
          </p:cNvSpPr>
          <p:nvPr>
            <p:ph type="sldNum" sz="quarter" idx="4"/>
          </p:nvPr>
        </p:nvSpPr>
        <p:spPr/>
        <p:txBody>
          <a:bodyPr/>
          <a:lstStyle/>
          <a:p>
            <a:fld id="{4FC39219-EBA6-4F80-9550-309605E1AA80}" type="slidenum">
              <a:rPr lang="de-CH" smtClean="0"/>
              <a:t>2</a:t>
            </a:fld>
            <a:endParaRPr lang="de-CH" dirty="0"/>
          </a:p>
        </p:txBody>
      </p:sp>
      <p:sp>
        <p:nvSpPr>
          <p:cNvPr id="3" name="Date Placeholder 2">
            <a:extLst>
              <a:ext uri="{FF2B5EF4-FFF2-40B4-BE49-F238E27FC236}">
                <a16:creationId xmlns:a16="http://schemas.microsoft.com/office/drawing/2014/main" id="{4DE82646-F6CF-4AD9-9AC7-575786C39870}"/>
              </a:ext>
            </a:extLst>
          </p:cNvPr>
          <p:cNvSpPr>
            <a:spLocks noGrp="1"/>
          </p:cNvSpPr>
          <p:nvPr>
            <p:ph type="dt" sz="half" idx="2"/>
          </p:nvPr>
        </p:nvSpPr>
        <p:spPr/>
        <p:txBody>
          <a:bodyPr/>
          <a:lstStyle/>
          <a:p>
            <a:fld id="{56D81A2E-D6F8-4B04-A03D-ADDE4C6A3763}" type="datetime1">
              <a:rPr lang="en-US" smtClean="0"/>
              <a:t>5/6/2021</a:t>
            </a:fld>
            <a:endParaRPr lang="de-CH" dirty="0"/>
          </a:p>
        </p:txBody>
      </p:sp>
      <p:sp>
        <p:nvSpPr>
          <p:cNvPr id="4" name="Text Placeholder 3">
            <a:extLst>
              <a:ext uri="{FF2B5EF4-FFF2-40B4-BE49-F238E27FC236}">
                <a16:creationId xmlns:a16="http://schemas.microsoft.com/office/drawing/2014/main" id="{EDF7AEE2-2E26-4A70-AF7C-1802C07A90E2}"/>
              </a:ext>
            </a:extLst>
          </p:cNvPr>
          <p:cNvSpPr>
            <a:spLocks noGrp="1"/>
          </p:cNvSpPr>
          <p:nvPr>
            <p:ph type="body" sz="quarter" idx="10"/>
          </p:nvPr>
        </p:nvSpPr>
        <p:spPr/>
        <p:txBody>
          <a:bodyPr/>
          <a:lstStyle/>
          <a:p>
            <a:r>
              <a:rPr lang="en-US" dirty="0"/>
              <a:t>Canadian Government Residential Recommendations for Indoor </a:t>
            </a:r>
            <a:r>
              <a:rPr lang="en-US"/>
              <a:t>Relative Humidity</a:t>
            </a:r>
            <a:endParaRPr lang="en-US" dirty="0"/>
          </a:p>
        </p:txBody>
      </p:sp>
      <p:pic>
        <p:nvPicPr>
          <p:cNvPr id="9" name="Picture 8" descr="A person holding a baby&#10;&#10;Description automatically generated with low confidence">
            <a:extLst>
              <a:ext uri="{FF2B5EF4-FFF2-40B4-BE49-F238E27FC236}">
                <a16:creationId xmlns:a16="http://schemas.microsoft.com/office/drawing/2014/main" id="{91624E38-9570-474A-A0A5-B3C2B3CACF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20"/>
          <a:stretch/>
        </p:blipFill>
        <p:spPr>
          <a:xfrm>
            <a:off x="3526971" y="1043222"/>
            <a:ext cx="8657345" cy="5518943"/>
          </a:xfrm>
          <a:prstGeom prst="rect">
            <a:avLst/>
          </a:prstGeom>
        </p:spPr>
      </p:pic>
      <p:sp>
        <p:nvSpPr>
          <p:cNvPr id="10" name="TextBox 9">
            <a:extLst>
              <a:ext uri="{FF2B5EF4-FFF2-40B4-BE49-F238E27FC236}">
                <a16:creationId xmlns:a16="http://schemas.microsoft.com/office/drawing/2014/main" id="{18DB78A8-7537-4F1E-9E3A-CA3D3EBB5A73}"/>
              </a:ext>
            </a:extLst>
          </p:cNvPr>
          <p:cNvSpPr txBox="1"/>
          <p:nvPr/>
        </p:nvSpPr>
        <p:spPr>
          <a:xfrm>
            <a:off x="222469" y="2328875"/>
            <a:ext cx="6808054"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a:solidFill>
                  <a:srgbClr val="333333"/>
                </a:solidFill>
              </a:rPr>
              <a:t>“</a:t>
            </a:r>
            <a:r>
              <a:rPr lang="en-US" sz="2400" b="1" i="0" dirty="0">
                <a:solidFill>
                  <a:srgbClr val="333333"/>
                </a:solidFill>
                <a:effectLst/>
              </a:rPr>
              <a:t>It is therefore important to maintain an optimal humidity level, between 30% and 50% in indoor settings. Lower humidity levels can cause droplets to shrink, and smaller particles (e.g., aerosols) can stay suspended in the air for longer.”</a:t>
            </a:r>
            <a:endParaRPr lang="en-US" sz="2400" b="1" dirty="0"/>
          </a:p>
        </p:txBody>
      </p:sp>
      <p:pic>
        <p:nvPicPr>
          <p:cNvPr id="12" name="Picture 11" descr="A picture containing text&#10;&#10;Description automatically generated">
            <a:extLst>
              <a:ext uri="{FF2B5EF4-FFF2-40B4-BE49-F238E27FC236}">
                <a16:creationId xmlns:a16="http://schemas.microsoft.com/office/drawing/2014/main" id="{C42B1E13-9764-4B1A-8351-01AA749541F9}"/>
              </a:ext>
            </a:extLst>
          </p:cNvPr>
          <p:cNvPicPr>
            <a:picLocks noChangeAspect="1"/>
          </p:cNvPicPr>
          <p:nvPr/>
        </p:nvPicPr>
        <p:blipFill rotWithShape="1">
          <a:blip r:embed="rId3">
            <a:extLst>
              <a:ext uri="{28A0092B-C50C-407E-A947-70E740481C1C}">
                <a14:useLocalDpi xmlns:a14="http://schemas.microsoft.com/office/drawing/2010/main" val="0"/>
              </a:ext>
            </a:extLst>
          </a:blip>
          <a:srcRect l="4422" t="19806" r="4789" b="19821"/>
          <a:stretch/>
        </p:blipFill>
        <p:spPr>
          <a:xfrm>
            <a:off x="1062492" y="4710721"/>
            <a:ext cx="3350239" cy="1252498"/>
          </a:xfrm>
          <a:prstGeom prst="rect">
            <a:avLst/>
          </a:prstGeom>
        </p:spPr>
      </p:pic>
      <p:sp>
        <p:nvSpPr>
          <p:cNvPr id="5" name="TextBox 4">
            <a:extLst>
              <a:ext uri="{FF2B5EF4-FFF2-40B4-BE49-F238E27FC236}">
                <a16:creationId xmlns:a16="http://schemas.microsoft.com/office/drawing/2014/main" id="{519C4799-C9F0-4DE2-AA56-DBC5D2AB5128}"/>
              </a:ext>
            </a:extLst>
          </p:cNvPr>
          <p:cNvSpPr txBox="1"/>
          <p:nvPr/>
        </p:nvSpPr>
        <p:spPr>
          <a:xfrm>
            <a:off x="7684" y="6059162"/>
            <a:ext cx="6355064" cy="461665"/>
          </a:xfrm>
          <a:prstGeom prst="rect">
            <a:avLst/>
          </a:prstGeom>
          <a:noFill/>
        </p:spPr>
        <p:txBody>
          <a:bodyPr wrap="square" rtlCol="0">
            <a:spAutoFit/>
          </a:bodyPr>
          <a:lstStyle/>
          <a:p>
            <a:r>
              <a:rPr lang="en-US" sz="1200" dirty="0"/>
              <a:t>Source: </a:t>
            </a:r>
            <a:r>
              <a:rPr lang="en-US" sz="1200" dirty="0">
                <a:hlinkClick r:id="rId4"/>
              </a:rPr>
              <a:t>At home: Using ventilation and filtration to reduce the risk of aerosol transmission of COVID-19 - Canada.ca</a:t>
            </a:r>
            <a:endParaRPr lang="en-US" sz="1200" dirty="0"/>
          </a:p>
        </p:txBody>
      </p:sp>
    </p:spTree>
    <p:extLst>
      <p:ext uri="{BB962C8B-B14F-4D97-AF65-F5344CB8AC3E}">
        <p14:creationId xmlns:p14="http://schemas.microsoft.com/office/powerpoint/2010/main" val="7804287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FC10CA-5AD7-4621-A77E-35755D449A44}" vid="{3DC6E2C5-BDA6-40E2-8A9D-71671B13DD39}"/>
    </a:ext>
  </a:extLst>
</a:theme>
</file>

<file path=ppt/theme/theme2.xml><?xml version="1.0" encoding="utf-8"?>
<a:theme xmlns:a="http://schemas.openxmlformats.org/drawingml/2006/main" name="Product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AFC10CA-5AD7-4621-A77E-35755D449A44}" vid="{21ABB5C6-113C-455D-AD9B-98FF5C7B804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FC10CA-5AD7-4621-A77E-35755D449A44}" vid="{20CB2CD2-540E-4AFE-BC84-A7ED05AD5FCF}"/>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FC10CA-5AD7-4621-A77E-35755D449A44}" vid="{ED80C01D-5F7C-4FF1-81B1-AA17F85E81D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Condair Template 16x9</Template>
  <TotalTime>59</TotalTime>
  <Words>159</Words>
  <Application>Microsoft Office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vt:i4>
      </vt:variant>
    </vt:vector>
  </HeadingPairs>
  <TitlesOfParts>
    <vt:vector size="10" baseType="lpstr">
      <vt:lpstr>Arial</vt:lpstr>
      <vt:lpstr>Calibri</vt:lpstr>
      <vt:lpstr>Calibri Light</vt:lpstr>
      <vt:lpstr>Wingdings</vt:lpstr>
      <vt:lpstr>Custom Design</vt:lpstr>
      <vt:lpstr>Product Title Slide</vt:lpstr>
      <vt:lpstr>1_Custom Design</vt:lpstr>
      <vt:lpstr>2_Custom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Dunt, Erin</dc:creator>
  <cp:lastModifiedBy>Cassidy, Naomi</cp:lastModifiedBy>
  <cp:revision>2</cp:revision>
  <dcterms:created xsi:type="dcterms:W3CDTF">2021-04-30T13:00:48Z</dcterms:created>
  <dcterms:modified xsi:type="dcterms:W3CDTF">2021-05-06T14:54:42Z</dcterms:modified>
</cp:coreProperties>
</file>